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24"/>
  </p:handoutMasterIdLst>
  <p:sldIdLst>
    <p:sldId id="277" r:id="rId3"/>
    <p:sldId id="279" r:id="rId4"/>
    <p:sldId id="280" r:id="rId5"/>
    <p:sldId id="284" r:id="rId6"/>
    <p:sldId id="291" r:id="rId7"/>
    <p:sldId id="285" r:id="rId9"/>
    <p:sldId id="281" r:id="rId10"/>
    <p:sldId id="287" r:id="rId11"/>
    <p:sldId id="288" r:id="rId12"/>
    <p:sldId id="289" r:id="rId13"/>
    <p:sldId id="292" r:id="rId14"/>
    <p:sldId id="282" r:id="rId15"/>
    <p:sldId id="302" r:id="rId16"/>
    <p:sldId id="294" r:id="rId17"/>
    <p:sldId id="298" r:id="rId18"/>
    <p:sldId id="299" r:id="rId19"/>
    <p:sldId id="283" r:id="rId20"/>
    <p:sldId id="300" r:id="rId21"/>
    <p:sldId id="295" r:id="rId22"/>
    <p:sldId id="303" r:id="rId23"/>
  </p:sldIdLst>
  <p:sldSz cx="12192000" cy="6858000"/>
  <p:notesSz cx="6858000" cy="9144000"/>
  <p:embeddedFontLst>
    <p:embeddedFont>
      <p:font typeface="SimSun" panose="02010600030101010101" pitchFamily="2" charset="-122"/>
      <p:regular r:id="rId28"/>
    </p:embeddedFont>
    <p:embeddedFont>
      <p:font typeface="Impact" panose="020B0806030902050204" pitchFamily="34" charset="0"/>
      <p:regular r:id="rId29"/>
    </p:embeddedFont>
    <p:embeddedFont>
      <p:font typeface="Microsoft YaHei" panose="020B0503020204020204" pitchFamily="34" charset="-122"/>
      <p:regular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Segoe Print" panose="02000600000000000000" charset="0"/>
      <p:regular r:id="rId35"/>
      <p:bold r:id="rId3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1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88" y="10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93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6" Type="http://schemas.openxmlformats.org/officeDocument/2006/relationships/font" Target="fonts/font9.fntdata"/><Relationship Id="rId35" Type="http://schemas.openxmlformats.org/officeDocument/2006/relationships/font" Target="fonts/font8.fntdata"/><Relationship Id="rId34" Type="http://schemas.openxmlformats.org/officeDocument/2006/relationships/font" Target="fonts/font7.fntdata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" Target="slides/slide1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94977-1E5E-40D2-966E-DB83D4C2293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3989A-247B-43F0-B28F-8EEE455D828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wdp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34DAC7-054C-44A9-AD8F-A5F3FA2B5A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58816-52B9-4F42-A3C3-56A182EE76D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C7E63-4282-48D5-990C-1EF5B5B8BB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形状"/>
          <p:cNvSpPr/>
          <p:nvPr userDrawn="1"/>
        </p:nvSpPr>
        <p:spPr>
          <a:xfrm>
            <a:off x="486206" y="1521655"/>
            <a:ext cx="4134322" cy="413432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形状"/>
          <p:cNvSpPr/>
          <p:nvPr userDrawn="1"/>
        </p:nvSpPr>
        <p:spPr>
          <a:xfrm>
            <a:off x="688723" y="1724172"/>
            <a:ext cx="3729288" cy="3729288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"/>
          <p:cNvSpPr/>
          <p:nvPr userDrawn="1"/>
        </p:nvSpPr>
        <p:spPr>
          <a:xfrm>
            <a:off x="1428816" y="3960717"/>
            <a:ext cx="2249103" cy="90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"/>
          <p:cNvCxnSpPr/>
          <p:nvPr userDrawn="1"/>
        </p:nvCxnSpPr>
        <p:spPr>
          <a:xfrm>
            <a:off x="5102933" y="3362536"/>
            <a:ext cx="6247058" cy="0"/>
          </a:xfrm>
          <a:prstGeom prst="line">
            <a:avLst/>
          </a:prstGeom>
          <a:ln w="12700">
            <a:solidFill>
              <a:schemeClr val="accent3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占位符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41676" y="4246396"/>
            <a:ext cx="4223383" cy="553998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>
            <a:lvl1pPr marL="0" indent="0" algn="ctr">
              <a:lnSpc>
                <a:spcPct val="100000"/>
              </a:lnSpc>
              <a:buNone/>
              <a:defRPr lang="zh-CN" altLang="en-US" sz="3000" b="1" spc="0" baseline="0" dirty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zh-CN" dirty="0" smtClean="0"/>
              <a:t>PART ONE</a:t>
            </a:r>
            <a:endParaRPr lang="en-US" altLang="zh-CN" dirty="0" smtClean="0"/>
          </a:p>
        </p:txBody>
      </p:sp>
      <p:sp>
        <p:nvSpPr>
          <p:cNvPr id="17" name="文本占位符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108361" y="3725577"/>
            <a:ext cx="6426414" cy="1015663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>
              <a:lnSpc>
                <a:spcPct val="150000"/>
              </a:lnSpc>
              <a:buNone/>
              <a:defRPr sz="2000" spc="150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zh-CN" altLang="en-US" dirty="0" smtClean="0"/>
              <a:t>单击此处添加您的文字内容，或复制文本粘贴至此，字间距和行间距均可自行调节。</a:t>
            </a:r>
            <a:endParaRPr lang="zh-CN" altLang="en-US" dirty="0"/>
          </a:p>
        </p:txBody>
      </p:sp>
      <p:sp>
        <p:nvSpPr>
          <p:cNvPr id="16" name="标题占位符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108360" y="2226173"/>
            <a:ext cx="7083640" cy="86177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0" indent="0" algn="l">
              <a:lnSpc>
                <a:spcPct val="100000"/>
              </a:lnSpc>
              <a:buNone/>
              <a:defRPr lang="zh-CN" altLang="en-US" sz="5000" b="1" spc="600" dirty="0">
                <a:solidFill>
                  <a:schemeClr val="accent3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zh-CN" altLang="en-US" dirty="0" smtClean="0"/>
              <a:t>添加标题</a:t>
            </a:r>
            <a:endParaRPr lang="zh-CN" altLang="en-US" dirty="0"/>
          </a:p>
        </p:txBody>
      </p:sp>
      <p:sp>
        <p:nvSpPr>
          <p:cNvPr id="15" name="数字占位符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41676" y="1944265"/>
            <a:ext cx="4223383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zh-CN" altLang="en-US" sz="12800" b="0" i="0" u="none" dirty="0">
                <a:solidFill>
                  <a:schemeClr val="bg1"/>
                </a:solidFill>
                <a:effectLst/>
                <a:latin typeface="Impact" panose="020B080603090205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altLang="zh-CN" dirty="0" smtClean="0"/>
              <a:t>01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8" grpId="0">
        <p:tmplLst>
          <p:tmpl lvl="0">
            <p:tnLst>
              <p:par>
                <p:cTn presetID="9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>
        <p:tmplLst>
          <p:tmpl lvl="0">
            <p:tnLst>
              <p:par>
                <p:cTn presetID="9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 lvl="0">
            <p:tnLst>
              <p:par>
                <p:cTn presetID="2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"/>
          <p:cNvCxnSpPr/>
          <p:nvPr userDrawn="1"/>
        </p:nvCxnSpPr>
        <p:spPr>
          <a:xfrm>
            <a:off x="657450" y="530531"/>
            <a:ext cx="3600000" cy="0"/>
          </a:xfrm>
          <a:prstGeom prst="line">
            <a:avLst/>
          </a:prstGeom>
          <a:ln w="6350">
            <a:solidFill>
              <a:schemeClr val="accent3"/>
            </a:solidFill>
            <a:prstDash val="dash"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"/>
          <p:cNvCxnSpPr/>
          <p:nvPr userDrawn="1"/>
        </p:nvCxnSpPr>
        <p:spPr>
          <a:xfrm>
            <a:off x="7934550" y="537187"/>
            <a:ext cx="3600000" cy="0"/>
          </a:xfrm>
          <a:prstGeom prst="line">
            <a:avLst/>
          </a:prstGeom>
          <a:ln w="6350">
            <a:solidFill>
              <a:schemeClr val="accent3"/>
            </a:solidFill>
            <a:prstDash val="dash"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占位符"/>
          <p:cNvSpPr>
            <a:spLocks noGrp="1"/>
          </p:cNvSpPr>
          <p:nvPr>
            <p:ph type="body" sz="quarter" idx="10" hasCustomPrompt="1"/>
          </p:nvPr>
        </p:nvSpPr>
        <p:spPr>
          <a:xfrm>
            <a:off x="1776068" y="236437"/>
            <a:ext cx="8639865" cy="630942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zh-CN" altLang="en-US" sz="3500" b="1" spc="300" dirty="0" smtClean="0">
                <a:solidFill>
                  <a:schemeClr val="accent3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zh-CN" altLang="en-US" dirty="0" smtClean="0"/>
              <a:t>点击添加标题</a:t>
            </a:r>
            <a:endParaRPr lang="zh-CN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>
        <p:tmplLst>
          <p:tmpl lvl="1"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39"/>
          <a:stretch>
            <a:fillRect/>
          </a:stretch>
        </p:blipFill>
        <p:spPr>
          <a:xfrm>
            <a:off x="-600" y="0"/>
            <a:ext cx="121932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NULL" TargetMode="Externa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jpe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33" t="25573" r="33939" b="45076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2" name="形状"/>
          <p:cNvSpPr/>
          <p:nvPr/>
        </p:nvSpPr>
        <p:spPr>
          <a:xfrm>
            <a:off x="3531256" y="676800"/>
            <a:ext cx="5129489" cy="512948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形状"/>
          <p:cNvSpPr/>
          <p:nvPr/>
        </p:nvSpPr>
        <p:spPr>
          <a:xfrm>
            <a:off x="3756000" y="901544"/>
            <a:ext cx="4680000" cy="4680000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"/>
          <p:cNvSpPr/>
          <p:nvPr/>
        </p:nvSpPr>
        <p:spPr>
          <a:xfrm>
            <a:off x="4971449" y="3101169"/>
            <a:ext cx="2249103" cy="90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"/>
          <p:cNvGrpSpPr/>
          <p:nvPr/>
        </p:nvGrpSpPr>
        <p:grpSpPr>
          <a:xfrm>
            <a:off x="7471173" y="4208240"/>
            <a:ext cx="185992" cy="369332"/>
            <a:chOff x="7352036" y="5297226"/>
            <a:chExt cx="185992" cy="369332"/>
          </a:xfrm>
          <a:solidFill>
            <a:schemeClr val="bg1"/>
          </a:solidFill>
        </p:grpSpPr>
        <p:sp>
          <p:nvSpPr>
            <p:cNvPr id="17" name="矩形"/>
            <p:cNvSpPr/>
            <p:nvPr/>
          </p:nvSpPr>
          <p:spPr>
            <a:xfrm>
              <a:off x="7352036" y="5297226"/>
              <a:ext cx="45719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"/>
            <p:cNvSpPr/>
            <p:nvPr/>
          </p:nvSpPr>
          <p:spPr>
            <a:xfrm>
              <a:off x="7457955" y="5297226"/>
              <a:ext cx="80073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"/>
          <p:cNvGrpSpPr/>
          <p:nvPr/>
        </p:nvGrpSpPr>
        <p:grpSpPr>
          <a:xfrm flipH="1">
            <a:off x="4526066" y="4208240"/>
            <a:ext cx="185992" cy="369332"/>
            <a:chOff x="7352036" y="5297226"/>
            <a:chExt cx="185992" cy="369332"/>
          </a:xfrm>
          <a:solidFill>
            <a:schemeClr val="bg1"/>
          </a:solidFill>
        </p:grpSpPr>
        <p:sp>
          <p:nvSpPr>
            <p:cNvPr id="20" name="矩形"/>
            <p:cNvSpPr/>
            <p:nvPr/>
          </p:nvSpPr>
          <p:spPr>
            <a:xfrm>
              <a:off x="7352036" y="5297226"/>
              <a:ext cx="45719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"/>
            <p:cNvSpPr/>
            <p:nvPr/>
          </p:nvSpPr>
          <p:spPr>
            <a:xfrm>
              <a:off x="7457955" y="5297226"/>
              <a:ext cx="80073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"/>
          <p:cNvSpPr/>
          <p:nvPr/>
        </p:nvSpPr>
        <p:spPr>
          <a:xfrm>
            <a:off x="4923582" y="4208240"/>
            <a:ext cx="2344837" cy="6451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b="1" spc="200" dirty="0">
                <a:solidFill>
                  <a:schemeClr val="accent1"/>
                </a:solidFill>
              </a:rPr>
              <a:t>By: Diyaolu   Bakri</a:t>
            </a:r>
            <a:endParaRPr lang="en-US" altLang="zh-CN" b="1" spc="200" dirty="0">
              <a:solidFill>
                <a:schemeClr val="accent1"/>
              </a:solidFill>
            </a:endParaRPr>
          </a:p>
        </p:txBody>
      </p:sp>
      <p:sp>
        <p:nvSpPr>
          <p:cNvPr id="33" name="标题"/>
          <p:cNvSpPr/>
          <p:nvPr/>
        </p:nvSpPr>
        <p:spPr>
          <a:xfrm>
            <a:off x="88901" y="1823391"/>
            <a:ext cx="12014200" cy="1014730"/>
          </a:xfrm>
          <a:prstGeom prst="rect">
            <a:avLst/>
          </a:prstGeom>
          <a:noFill/>
        </p:spPr>
        <p:txBody>
          <a:bodyPr wrap="none" lIns="91440" tIns="45720" rIns="91440" bIns="45720" anchor="ctr" anchorCtr="1">
            <a:spAutoFit/>
          </a:bodyPr>
          <a:lstStyle/>
          <a:p>
            <a:pPr algn="ctr"/>
            <a:r>
              <a:rPr lang="en-US" altLang="zh-CN" sz="6000" b="1" cap="none" spc="300" dirty="0" smtClean="0">
                <a:ln w="0"/>
                <a:solidFill>
                  <a:schemeClr val="bg1"/>
                </a:solidFill>
                <a:latin typeface="+mj-ea"/>
                <a:ea typeface="+mj-ea"/>
              </a:rPr>
              <a:t>Hotel Manangement System</a:t>
            </a:r>
            <a:endParaRPr lang="en-US" altLang="zh-CN" sz="6000" b="1" cap="none" spc="300" dirty="0" smtClean="0">
              <a:ln w="0"/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27" name="背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end="2286.000000"/>
                  <p14:fade in="1000.000000" out="500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86925" y="0"/>
            <a:ext cx="676801" cy="676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3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22" grpId="0" animBg="1"/>
      <p:bldP spid="13" grpId="0" animBg="1"/>
      <p:bldP spid="15" grpId="0" animBg="1"/>
      <p:bldP spid="23" grpId="0" bldLvl="0" animBg="1"/>
      <p:bldP spid="3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 rotWithShape="1">
          <a:blip r:embed="rId1" cstate="print"/>
          <a:srcRect t="12049" r="26686" b="1583"/>
          <a:stretch>
            <a:fillRect/>
          </a:stretch>
        </p:blipFill>
        <p:spPr>
          <a:xfrm>
            <a:off x="9085597" y="4467704"/>
            <a:ext cx="2780862" cy="2085278"/>
          </a:xfrm>
          <a:prstGeom prst="rect">
            <a:avLst/>
          </a:prstGeom>
        </p:spPr>
      </p:pic>
      <p:pic>
        <p:nvPicPr>
          <p:cNvPr id="3" name="图片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324709" y="1422625"/>
            <a:ext cx="2612497" cy="3483329"/>
          </a:xfrm>
          <a:prstGeom prst="rect">
            <a:avLst/>
          </a:prstGeom>
        </p:spPr>
      </p:pic>
      <p:sp>
        <p:nvSpPr>
          <p:cNvPr id="4" name="矩形"/>
          <p:cNvSpPr/>
          <p:nvPr/>
        </p:nvSpPr>
        <p:spPr>
          <a:xfrm>
            <a:off x="9085597" y="1422624"/>
            <a:ext cx="2780862" cy="28889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"/>
          <p:cNvSpPr/>
          <p:nvPr/>
        </p:nvSpPr>
        <p:spPr>
          <a:xfrm>
            <a:off x="6324709" y="5031403"/>
            <a:ext cx="2612497" cy="15104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"/>
          <p:cNvSpPr txBox="1"/>
          <p:nvPr/>
        </p:nvSpPr>
        <p:spPr>
          <a:xfrm>
            <a:off x="421719" y="1488384"/>
            <a:ext cx="5558277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dirty="0">
                <a:solidFill>
                  <a:schemeClr val="accent3"/>
                </a:solidFill>
              </a:rPr>
              <a:t>With two major modules as the possible choices, streamlit was not used as it does not provide flexibility while working. The module, tkinter provides a less rigid approach in the layout of the Graphical User Interface(GUI).</a:t>
            </a:r>
            <a:endParaRPr lang="en-US" altLang="zh-CN" dirty="0">
              <a:solidFill>
                <a:schemeClr val="accent3"/>
              </a:solidFill>
            </a:endParaRPr>
          </a:p>
        </p:txBody>
      </p:sp>
      <p:sp>
        <p:nvSpPr>
          <p:cNvPr id="9" name="圆"/>
          <p:cNvSpPr/>
          <p:nvPr/>
        </p:nvSpPr>
        <p:spPr>
          <a:xfrm>
            <a:off x="488954" y="5863514"/>
            <a:ext cx="570740" cy="5707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0" name="图标"/>
          <p:cNvSpPr>
            <a:spLocks noEditPoints="1"/>
          </p:cNvSpPr>
          <p:nvPr/>
        </p:nvSpPr>
        <p:spPr bwMode="auto">
          <a:xfrm>
            <a:off x="604701" y="6015577"/>
            <a:ext cx="339246" cy="266615"/>
          </a:xfrm>
          <a:custGeom>
            <a:avLst/>
            <a:gdLst>
              <a:gd name="T0" fmla="*/ 282 w 766"/>
              <a:gd name="T1" fmla="*/ 304 h 600"/>
              <a:gd name="T2" fmla="*/ 391 w 766"/>
              <a:gd name="T3" fmla="*/ 248 h 600"/>
              <a:gd name="T4" fmla="*/ 596 w 766"/>
              <a:gd name="T5" fmla="*/ 213 h 600"/>
              <a:gd name="T6" fmla="*/ 652 w 766"/>
              <a:gd name="T7" fmla="*/ 129 h 600"/>
              <a:gd name="T8" fmla="*/ 570 w 766"/>
              <a:gd name="T9" fmla="*/ 186 h 600"/>
              <a:gd name="T10" fmla="*/ 391 w 766"/>
              <a:gd name="T11" fmla="*/ 195 h 600"/>
              <a:gd name="T12" fmla="*/ 766 w 766"/>
              <a:gd name="T13" fmla="*/ 80 h 600"/>
              <a:gd name="T14" fmla="*/ 465 w 766"/>
              <a:gd name="T15" fmla="*/ 32 h 600"/>
              <a:gd name="T16" fmla="*/ 437 w 766"/>
              <a:gd name="T17" fmla="*/ 0 h 600"/>
              <a:gd name="T18" fmla="*/ 154 w 766"/>
              <a:gd name="T19" fmla="*/ 32 h 600"/>
              <a:gd name="T20" fmla="*/ 175 w 766"/>
              <a:gd name="T21" fmla="*/ 80 h 600"/>
              <a:gd name="T22" fmla="*/ 216 w 766"/>
              <a:gd name="T23" fmla="*/ 135 h 600"/>
              <a:gd name="T24" fmla="*/ 706 w 766"/>
              <a:gd name="T25" fmla="*/ 80 h 600"/>
              <a:gd name="T26" fmla="*/ 355 w 766"/>
              <a:gd name="T27" fmla="*/ 394 h 600"/>
              <a:gd name="T28" fmla="*/ 706 w 766"/>
              <a:gd name="T29" fmla="*/ 410 h 600"/>
              <a:gd name="T30" fmla="*/ 361 w 766"/>
              <a:gd name="T31" fmla="*/ 427 h 600"/>
              <a:gd name="T32" fmla="*/ 362 w 766"/>
              <a:gd name="T33" fmla="*/ 478 h 600"/>
              <a:gd name="T34" fmla="*/ 437 w 766"/>
              <a:gd name="T35" fmla="*/ 595 h 600"/>
              <a:gd name="T36" fmla="*/ 465 w 766"/>
              <a:gd name="T37" fmla="*/ 478 h 600"/>
              <a:gd name="T38" fmla="*/ 603 w 766"/>
              <a:gd name="T39" fmla="*/ 592 h 600"/>
              <a:gd name="T40" fmla="*/ 591 w 766"/>
              <a:gd name="T41" fmla="*/ 478 h 600"/>
              <a:gd name="T42" fmla="*/ 766 w 766"/>
              <a:gd name="T43" fmla="*/ 427 h 600"/>
              <a:gd name="T44" fmla="*/ 747 w 766"/>
              <a:gd name="T45" fmla="*/ 80 h 600"/>
              <a:gd name="T46" fmla="*/ 161 w 766"/>
              <a:gd name="T47" fmla="*/ 310 h 600"/>
              <a:gd name="T48" fmla="*/ 235 w 766"/>
              <a:gd name="T49" fmla="*/ 236 h 600"/>
              <a:gd name="T50" fmla="*/ 86 w 766"/>
              <a:gd name="T51" fmla="*/ 236 h 600"/>
              <a:gd name="T52" fmla="*/ 208 w 766"/>
              <a:gd name="T53" fmla="*/ 325 h 600"/>
              <a:gd name="T54" fmla="*/ 181 w 766"/>
              <a:gd name="T55" fmla="*/ 325 h 600"/>
              <a:gd name="T56" fmla="*/ 188 w 766"/>
              <a:gd name="T57" fmla="*/ 339 h 600"/>
              <a:gd name="T58" fmla="*/ 196 w 766"/>
              <a:gd name="T59" fmla="*/ 510 h 600"/>
              <a:gd name="T60" fmla="*/ 129 w 766"/>
              <a:gd name="T61" fmla="*/ 510 h 600"/>
              <a:gd name="T62" fmla="*/ 137 w 766"/>
              <a:gd name="T63" fmla="*/ 339 h 600"/>
              <a:gd name="T64" fmla="*/ 145 w 766"/>
              <a:gd name="T65" fmla="*/ 325 h 600"/>
              <a:gd name="T66" fmla="*/ 0 w 766"/>
              <a:gd name="T67" fmla="*/ 438 h 600"/>
              <a:gd name="T68" fmla="*/ 66 w 766"/>
              <a:gd name="T69" fmla="*/ 600 h 600"/>
              <a:gd name="T70" fmla="*/ 89 w 766"/>
              <a:gd name="T71" fmla="*/ 432 h 600"/>
              <a:gd name="T72" fmla="*/ 230 w 766"/>
              <a:gd name="T73" fmla="*/ 600 h 600"/>
              <a:gd name="T74" fmla="*/ 253 w 766"/>
              <a:gd name="T75" fmla="*/ 432 h 600"/>
              <a:gd name="T76" fmla="*/ 321 w 766"/>
              <a:gd name="T77" fmla="*/ 600 h 600"/>
              <a:gd name="T78" fmla="*/ 208 w 766"/>
              <a:gd name="T79" fmla="*/ 325 h 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66" h="600">
                <a:moveTo>
                  <a:pt x="391" y="195"/>
                </a:moveTo>
                <a:lnTo>
                  <a:pt x="282" y="304"/>
                </a:lnTo>
                <a:cubicBezTo>
                  <a:pt x="293" y="310"/>
                  <a:pt x="303" y="317"/>
                  <a:pt x="312" y="326"/>
                </a:cubicBezTo>
                <a:lnTo>
                  <a:pt x="391" y="248"/>
                </a:lnTo>
                <a:lnTo>
                  <a:pt x="476" y="333"/>
                </a:lnTo>
                <a:lnTo>
                  <a:pt x="596" y="213"/>
                </a:lnTo>
                <a:lnTo>
                  <a:pt x="614" y="259"/>
                </a:lnTo>
                <a:lnTo>
                  <a:pt x="652" y="129"/>
                </a:lnTo>
                <a:lnTo>
                  <a:pt x="522" y="167"/>
                </a:lnTo>
                <a:lnTo>
                  <a:pt x="570" y="186"/>
                </a:lnTo>
                <a:lnTo>
                  <a:pt x="476" y="280"/>
                </a:lnTo>
                <a:lnTo>
                  <a:pt x="391" y="195"/>
                </a:lnTo>
                <a:close/>
                <a:moveTo>
                  <a:pt x="766" y="80"/>
                </a:moveTo>
                <a:lnTo>
                  <a:pt x="766" y="80"/>
                </a:lnTo>
                <a:lnTo>
                  <a:pt x="766" y="32"/>
                </a:lnTo>
                <a:lnTo>
                  <a:pt x="465" y="32"/>
                </a:lnTo>
                <a:lnTo>
                  <a:pt x="465" y="0"/>
                </a:lnTo>
                <a:lnTo>
                  <a:pt x="437" y="0"/>
                </a:lnTo>
                <a:lnTo>
                  <a:pt x="437" y="32"/>
                </a:lnTo>
                <a:lnTo>
                  <a:pt x="154" y="32"/>
                </a:lnTo>
                <a:lnTo>
                  <a:pt x="154" y="80"/>
                </a:lnTo>
                <a:lnTo>
                  <a:pt x="175" y="80"/>
                </a:lnTo>
                <a:lnTo>
                  <a:pt x="175" y="122"/>
                </a:lnTo>
                <a:cubicBezTo>
                  <a:pt x="190" y="124"/>
                  <a:pt x="203" y="128"/>
                  <a:pt x="216" y="135"/>
                </a:cubicBezTo>
                <a:lnTo>
                  <a:pt x="216" y="80"/>
                </a:lnTo>
                <a:lnTo>
                  <a:pt x="706" y="80"/>
                </a:lnTo>
                <a:lnTo>
                  <a:pt x="706" y="394"/>
                </a:lnTo>
                <a:lnTo>
                  <a:pt x="355" y="394"/>
                </a:lnTo>
                <a:cubicBezTo>
                  <a:pt x="356" y="399"/>
                  <a:pt x="358" y="404"/>
                  <a:pt x="359" y="410"/>
                </a:cubicBezTo>
                <a:lnTo>
                  <a:pt x="706" y="410"/>
                </a:lnTo>
                <a:lnTo>
                  <a:pt x="706" y="427"/>
                </a:lnTo>
                <a:lnTo>
                  <a:pt x="361" y="427"/>
                </a:lnTo>
                <a:cubicBezTo>
                  <a:pt x="361" y="430"/>
                  <a:pt x="362" y="434"/>
                  <a:pt x="362" y="438"/>
                </a:cubicBezTo>
                <a:lnTo>
                  <a:pt x="362" y="478"/>
                </a:lnTo>
                <a:lnTo>
                  <a:pt x="437" y="478"/>
                </a:lnTo>
                <a:lnTo>
                  <a:pt x="437" y="595"/>
                </a:lnTo>
                <a:lnTo>
                  <a:pt x="465" y="595"/>
                </a:lnTo>
                <a:lnTo>
                  <a:pt x="465" y="478"/>
                </a:lnTo>
                <a:lnTo>
                  <a:pt x="560" y="478"/>
                </a:lnTo>
                <a:lnTo>
                  <a:pt x="603" y="592"/>
                </a:lnTo>
                <a:lnTo>
                  <a:pt x="631" y="585"/>
                </a:lnTo>
                <a:lnTo>
                  <a:pt x="591" y="478"/>
                </a:lnTo>
                <a:lnTo>
                  <a:pt x="766" y="478"/>
                </a:lnTo>
                <a:lnTo>
                  <a:pt x="766" y="427"/>
                </a:lnTo>
                <a:lnTo>
                  <a:pt x="747" y="427"/>
                </a:lnTo>
                <a:lnTo>
                  <a:pt x="747" y="80"/>
                </a:lnTo>
                <a:lnTo>
                  <a:pt x="766" y="80"/>
                </a:lnTo>
                <a:close/>
                <a:moveTo>
                  <a:pt x="161" y="310"/>
                </a:moveTo>
                <a:lnTo>
                  <a:pt x="161" y="310"/>
                </a:lnTo>
                <a:cubicBezTo>
                  <a:pt x="202" y="310"/>
                  <a:pt x="235" y="277"/>
                  <a:pt x="235" y="236"/>
                </a:cubicBezTo>
                <a:cubicBezTo>
                  <a:pt x="235" y="194"/>
                  <a:pt x="202" y="161"/>
                  <a:pt x="161" y="161"/>
                </a:cubicBezTo>
                <a:cubicBezTo>
                  <a:pt x="119" y="161"/>
                  <a:pt x="86" y="194"/>
                  <a:pt x="86" y="236"/>
                </a:cubicBezTo>
                <a:cubicBezTo>
                  <a:pt x="86" y="277"/>
                  <a:pt x="119" y="310"/>
                  <a:pt x="161" y="310"/>
                </a:cubicBezTo>
                <a:close/>
                <a:moveTo>
                  <a:pt x="208" y="325"/>
                </a:moveTo>
                <a:lnTo>
                  <a:pt x="208" y="325"/>
                </a:lnTo>
                <a:lnTo>
                  <a:pt x="181" y="325"/>
                </a:lnTo>
                <a:lnTo>
                  <a:pt x="185" y="328"/>
                </a:lnTo>
                <a:cubicBezTo>
                  <a:pt x="188" y="331"/>
                  <a:pt x="190" y="336"/>
                  <a:pt x="188" y="339"/>
                </a:cubicBezTo>
                <a:lnTo>
                  <a:pt x="178" y="365"/>
                </a:lnTo>
                <a:lnTo>
                  <a:pt x="196" y="510"/>
                </a:lnTo>
                <a:lnTo>
                  <a:pt x="163" y="540"/>
                </a:lnTo>
                <a:lnTo>
                  <a:pt x="129" y="510"/>
                </a:lnTo>
                <a:lnTo>
                  <a:pt x="147" y="365"/>
                </a:lnTo>
                <a:lnTo>
                  <a:pt x="137" y="339"/>
                </a:lnTo>
                <a:cubicBezTo>
                  <a:pt x="135" y="336"/>
                  <a:pt x="137" y="331"/>
                  <a:pt x="140" y="328"/>
                </a:cubicBezTo>
                <a:lnTo>
                  <a:pt x="145" y="325"/>
                </a:lnTo>
                <a:lnTo>
                  <a:pt x="112" y="325"/>
                </a:lnTo>
                <a:cubicBezTo>
                  <a:pt x="50" y="325"/>
                  <a:pt x="0" y="376"/>
                  <a:pt x="0" y="438"/>
                </a:cubicBezTo>
                <a:lnTo>
                  <a:pt x="0" y="600"/>
                </a:lnTo>
                <a:lnTo>
                  <a:pt x="66" y="600"/>
                </a:lnTo>
                <a:lnTo>
                  <a:pt x="66" y="432"/>
                </a:lnTo>
                <a:lnTo>
                  <a:pt x="89" y="432"/>
                </a:lnTo>
                <a:lnTo>
                  <a:pt x="89" y="600"/>
                </a:lnTo>
                <a:lnTo>
                  <a:pt x="230" y="600"/>
                </a:lnTo>
                <a:lnTo>
                  <a:pt x="230" y="432"/>
                </a:lnTo>
                <a:lnTo>
                  <a:pt x="253" y="432"/>
                </a:lnTo>
                <a:lnTo>
                  <a:pt x="253" y="600"/>
                </a:lnTo>
                <a:lnTo>
                  <a:pt x="321" y="600"/>
                </a:lnTo>
                <a:lnTo>
                  <a:pt x="321" y="438"/>
                </a:lnTo>
                <a:cubicBezTo>
                  <a:pt x="321" y="376"/>
                  <a:pt x="271" y="325"/>
                  <a:pt x="208" y="3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00" tIns="45699" rIns="91400" bIns="45699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圆"/>
          <p:cNvSpPr/>
          <p:nvPr/>
        </p:nvSpPr>
        <p:spPr>
          <a:xfrm>
            <a:off x="3190229" y="5863514"/>
            <a:ext cx="570740" cy="5707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3" name="图标"/>
          <p:cNvSpPr>
            <a:spLocks noEditPoints="1" noChangeArrowheads="1"/>
          </p:cNvSpPr>
          <p:nvPr/>
        </p:nvSpPr>
        <p:spPr bwMode="auto">
          <a:xfrm>
            <a:off x="3330493" y="5988649"/>
            <a:ext cx="290213" cy="320471"/>
          </a:xfrm>
          <a:custGeom>
            <a:avLst/>
            <a:gdLst>
              <a:gd name="T0" fmla="*/ 2147483647 w 89"/>
              <a:gd name="T1" fmla="*/ 2147483647 h 92"/>
              <a:gd name="T2" fmla="*/ 2147483647 w 89"/>
              <a:gd name="T3" fmla="*/ 2147483647 h 92"/>
              <a:gd name="T4" fmla="*/ 2147483647 w 89"/>
              <a:gd name="T5" fmla="*/ 2147483647 h 92"/>
              <a:gd name="T6" fmla="*/ 2147483647 w 89"/>
              <a:gd name="T7" fmla="*/ 2147483647 h 92"/>
              <a:gd name="T8" fmla="*/ 2147483647 w 89"/>
              <a:gd name="T9" fmla="*/ 2147483647 h 92"/>
              <a:gd name="T10" fmla="*/ 2147483647 w 89"/>
              <a:gd name="T11" fmla="*/ 2147483647 h 92"/>
              <a:gd name="T12" fmla="*/ 2147483647 w 89"/>
              <a:gd name="T13" fmla="*/ 2147483647 h 92"/>
              <a:gd name="T14" fmla="*/ 2147483647 w 89"/>
              <a:gd name="T15" fmla="*/ 2147483647 h 92"/>
              <a:gd name="T16" fmla="*/ 2147483647 w 89"/>
              <a:gd name="T17" fmla="*/ 2147483647 h 92"/>
              <a:gd name="T18" fmla="*/ 2147483647 w 89"/>
              <a:gd name="T19" fmla="*/ 2147483647 h 92"/>
              <a:gd name="T20" fmla="*/ 2147483647 w 89"/>
              <a:gd name="T21" fmla="*/ 2147483647 h 92"/>
              <a:gd name="T22" fmla="*/ 2147483647 w 89"/>
              <a:gd name="T23" fmla="*/ 2147483647 h 92"/>
              <a:gd name="T24" fmla="*/ 2147483647 w 89"/>
              <a:gd name="T25" fmla="*/ 2147483647 h 92"/>
              <a:gd name="T26" fmla="*/ 2147483647 w 89"/>
              <a:gd name="T27" fmla="*/ 2147483647 h 92"/>
              <a:gd name="T28" fmla="*/ 2147483647 w 89"/>
              <a:gd name="T29" fmla="*/ 2147483647 h 92"/>
              <a:gd name="T30" fmla="*/ 2147483647 w 89"/>
              <a:gd name="T31" fmla="*/ 2147483647 h 92"/>
              <a:gd name="T32" fmla="*/ 2147483647 w 89"/>
              <a:gd name="T33" fmla="*/ 2147483647 h 92"/>
              <a:gd name="T34" fmla="*/ 2147483647 w 89"/>
              <a:gd name="T35" fmla="*/ 2147483647 h 92"/>
              <a:gd name="T36" fmla="*/ 2147483647 w 89"/>
              <a:gd name="T37" fmla="*/ 2147483647 h 92"/>
              <a:gd name="T38" fmla="*/ 2147483647 w 89"/>
              <a:gd name="T39" fmla="*/ 2147483647 h 92"/>
              <a:gd name="T40" fmla="*/ 2147483647 w 89"/>
              <a:gd name="T41" fmla="*/ 2147483647 h 92"/>
              <a:gd name="T42" fmla="*/ 2147483647 w 89"/>
              <a:gd name="T43" fmla="*/ 2147483647 h 92"/>
              <a:gd name="T44" fmla="*/ 2147483647 w 89"/>
              <a:gd name="T45" fmla="*/ 2147483647 h 92"/>
              <a:gd name="T46" fmla="*/ 2147483647 w 89"/>
              <a:gd name="T47" fmla="*/ 2147483647 h 92"/>
              <a:gd name="T48" fmla="*/ 2147483647 w 89"/>
              <a:gd name="T49" fmla="*/ 2147483647 h 92"/>
              <a:gd name="T50" fmla="*/ 2147483647 w 89"/>
              <a:gd name="T51" fmla="*/ 2147483647 h 92"/>
              <a:gd name="T52" fmla="*/ 2147483647 w 89"/>
              <a:gd name="T53" fmla="*/ 2147483647 h 92"/>
              <a:gd name="T54" fmla="*/ 2147483647 w 89"/>
              <a:gd name="T55" fmla="*/ 2147483647 h 92"/>
              <a:gd name="T56" fmla="*/ 2147483647 w 89"/>
              <a:gd name="T57" fmla="*/ 2147483647 h 92"/>
              <a:gd name="T58" fmla="*/ 2147483647 w 89"/>
              <a:gd name="T59" fmla="*/ 2147483647 h 92"/>
              <a:gd name="T60" fmla="*/ 2147483647 w 89"/>
              <a:gd name="T61" fmla="*/ 2147483647 h 92"/>
              <a:gd name="T62" fmla="*/ 2147483647 w 89"/>
              <a:gd name="T63" fmla="*/ 2147483647 h 92"/>
              <a:gd name="T64" fmla="*/ 2147483647 w 89"/>
              <a:gd name="T65" fmla="*/ 2147483647 h 92"/>
              <a:gd name="T66" fmla="*/ 2147483647 w 89"/>
              <a:gd name="T67" fmla="*/ 2147483647 h 92"/>
              <a:gd name="T68" fmla="*/ 2147483647 w 89"/>
              <a:gd name="T69" fmla="*/ 2147483647 h 92"/>
              <a:gd name="T70" fmla="*/ 2147483647 w 89"/>
              <a:gd name="T71" fmla="*/ 2147483647 h 92"/>
              <a:gd name="T72" fmla="*/ 2147483647 w 89"/>
              <a:gd name="T73" fmla="*/ 2147483647 h 9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89"/>
              <a:gd name="T112" fmla="*/ 0 h 92"/>
              <a:gd name="T113" fmla="*/ 89 w 89"/>
              <a:gd name="T114" fmla="*/ 92 h 92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89" h="92">
                <a:moveTo>
                  <a:pt x="45" y="0"/>
                </a:moveTo>
                <a:cubicBezTo>
                  <a:pt x="40" y="0"/>
                  <a:pt x="35" y="5"/>
                  <a:pt x="35" y="11"/>
                </a:cubicBezTo>
                <a:cubicBezTo>
                  <a:pt x="35" y="16"/>
                  <a:pt x="40" y="21"/>
                  <a:pt x="45" y="21"/>
                </a:cubicBezTo>
                <a:cubicBezTo>
                  <a:pt x="51" y="21"/>
                  <a:pt x="56" y="16"/>
                  <a:pt x="56" y="11"/>
                </a:cubicBezTo>
                <a:cubicBezTo>
                  <a:pt x="56" y="5"/>
                  <a:pt x="51" y="0"/>
                  <a:pt x="45" y="0"/>
                </a:cubicBezTo>
                <a:close/>
                <a:moveTo>
                  <a:pt x="70" y="10"/>
                </a:moveTo>
                <a:cubicBezTo>
                  <a:pt x="65" y="10"/>
                  <a:pt x="61" y="14"/>
                  <a:pt x="61" y="18"/>
                </a:cubicBezTo>
                <a:cubicBezTo>
                  <a:pt x="61" y="23"/>
                  <a:pt x="65" y="27"/>
                  <a:pt x="70" y="27"/>
                </a:cubicBezTo>
                <a:cubicBezTo>
                  <a:pt x="74" y="27"/>
                  <a:pt x="78" y="23"/>
                  <a:pt x="78" y="18"/>
                </a:cubicBezTo>
                <a:cubicBezTo>
                  <a:pt x="78" y="14"/>
                  <a:pt x="74" y="10"/>
                  <a:pt x="70" y="10"/>
                </a:cubicBezTo>
                <a:close/>
                <a:moveTo>
                  <a:pt x="30" y="52"/>
                </a:move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85"/>
                  <a:pt x="32" y="85"/>
                  <a:pt x="32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22" y="59"/>
                  <a:pt x="22" y="59"/>
                  <a:pt x="22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7" y="85"/>
                  <a:pt x="17" y="85"/>
                  <a:pt x="17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11" y="55"/>
                  <a:pt x="11" y="55"/>
                  <a:pt x="11" y="55"/>
                </a:cubicBezTo>
                <a:cubicBezTo>
                  <a:pt x="10" y="43"/>
                  <a:pt x="10" y="43"/>
                  <a:pt x="10" y="43"/>
                </a:cubicBezTo>
                <a:cubicBezTo>
                  <a:pt x="4" y="53"/>
                  <a:pt x="4" y="53"/>
                  <a:pt x="4" y="53"/>
                </a:cubicBezTo>
                <a:cubicBezTo>
                  <a:pt x="0" y="50"/>
                  <a:pt x="0" y="50"/>
                  <a:pt x="0" y="50"/>
                </a:cubicBezTo>
                <a:cubicBezTo>
                  <a:pt x="10" y="28"/>
                  <a:pt x="10" y="28"/>
                  <a:pt x="1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21" y="35"/>
                  <a:pt x="21" y="35"/>
                  <a:pt x="21" y="35"/>
                </a:cubicBezTo>
                <a:cubicBezTo>
                  <a:pt x="26" y="28"/>
                  <a:pt x="26" y="28"/>
                  <a:pt x="26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3" y="24"/>
                  <a:pt x="33" y="24"/>
                  <a:pt x="33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5"/>
                  <a:pt x="43" y="25"/>
                  <a:pt x="43" y="25"/>
                </a:cubicBezTo>
                <a:cubicBezTo>
                  <a:pt x="44" y="27"/>
                  <a:pt x="44" y="27"/>
                  <a:pt x="44" y="27"/>
                </a:cubicBezTo>
                <a:cubicBezTo>
                  <a:pt x="41" y="44"/>
                  <a:pt x="41" y="44"/>
                  <a:pt x="41" y="44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9" y="44"/>
                  <a:pt x="49" y="44"/>
                  <a:pt x="49" y="44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5"/>
                  <a:pt x="48" y="25"/>
                  <a:pt x="48" y="25"/>
                </a:cubicBezTo>
                <a:cubicBezTo>
                  <a:pt x="47" y="24"/>
                  <a:pt x="47" y="24"/>
                  <a:pt x="47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59" y="28"/>
                  <a:pt x="59" y="28"/>
                  <a:pt x="59" y="28"/>
                </a:cubicBezTo>
                <a:cubicBezTo>
                  <a:pt x="64" y="28"/>
                  <a:pt x="64" y="28"/>
                  <a:pt x="64" y="28"/>
                </a:cubicBezTo>
                <a:cubicBezTo>
                  <a:pt x="70" y="35"/>
                  <a:pt x="70" y="35"/>
                  <a:pt x="70" y="35"/>
                </a:cubicBezTo>
                <a:cubicBezTo>
                  <a:pt x="75" y="28"/>
                  <a:pt x="75" y="28"/>
                  <a:pt x="75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9" y="48"/>
                  <a:pt x="89" y="48"/>
                  <a:pt x="89" y="48"/>
                </a:cubicBezTo>
                <a:cubicBezTo>
                  <a:pt x="85" y="51"/>
                  <a:pt x="85" y="51"/>
                  <a:pt x="85" y="51"/>
                </a:cubicBezTo>
                <a:cubicBezTo>
                  <a:pt x="79" y="41"/>
                  <a:pt x="79" y="41"/>
                  <a:pt x="79" y="41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80" y="85"/>
                  <a:pt x="80" y="85"/>
                  <a:pt x="80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1" y="59"/>
                  <a:pt x="71" y="59"/>
                  <a:pt x="71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85"/>
                  <a:pt x="66" y="85"/>
                  <a:pt x="66" y="85"/>
                </a:cubicBezTo>
                <a:cubicBezTo>
                  <a:pt x="59" y="85"/>
                  <a:pt x="59" y="85"/>
                  <a:pt x="59" y="8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0" y="53"/>
                  <a:pt x="60" y="53"/>
                </a:cubicBezTo>
                <a:cubicBezTo>
                  <a:pt x="57" y="55"/>
                  <a:pt x="57" y="55"/>
                  <a:pt x="57" y="55"/>
                </a:cubicBezTo>
                <a:cubicBezTo>
                  <a:pt x="58" y="92"/>
                  <a:pt x="58" y="92"/>
                  <a:pt x="5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47" y="61"/>
                  <a:pt x="47" y="61"/>
                  <a:pt x="47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2" y="92"/>
                  <a:pt x="42" y="92"/>
                  <a:pt x="4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4" y="55"/>
                  <a:pt x="34" y="55"/>
                  <a:pt x="34" y="55"/>
                </a:cubicBezTo>
                <a:cubicBezTo>
                  <a:pt x="30" y="52"/>
                  <a:pt x="30" y="52"/>
                  <a:pt x="30" y="52"/>
                </a:cubicBezTo>
                <a:close/>
                <a:moveTo>
                  <a:pt x="21" y="10"/>
                </a:moveTo>
                <a:cubicBezTo>
                  <a:pt x="16" y="10"/>
                  <a:pt x="13" y="14"/>
                  <a:pt x="13" y="18"/>
                </a:cubicBezTo>
                <a:cubicBezTo>
                  <a:pt x="13" y="23"/>
                  <a:pt x="16" y="27"/>
                  <a:pt x="21" y="27"/>
                </a:cubicBezTo>
                <a:cubicBezTo>
                  <a:pt x="25" y="27"/>
                  <a:pt x="29" y="23"/>
                  <a:pt x="29" y="18"/>
                </a:cubicBezTo>
                <a:cubicBezTo>
                  <a:pt x="29" y="14"/>
                  <a:pt x="25" y="10"/>
                  <a:pt x="21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5" name="文本"/>
          <p:cNvSpPr/>
          <p:nvPr/>
        </p:nvSpPr>
        <p:spPr>
          <a:xfrm>
            <a:off x="1220526" y="5964218"/>
            <a:ext cx="1440180" cy="445135"/>
          </a:xfrm>
          <a:prstGeom prst="rect">
            <a:avLst/>
          </a:prstGeom>
        </p:spPr>
        <p:txBody>
          <a:bodyPr wrap="none" lIns="144000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2300" b="1" spc="250" dirty="0">
                <a:solidFill>
                  <a:schemeClr val="accent1"/>
                </a:solidFill>
                <a:latin typeface="+mj-ea"/>
                <a:ea typeface="+mj-ea"/>
              </a:rPr>
              <a:t>tkinter</a:t>
            </a:r>
            <a:endParaRPr lang="en-US" altLang="zh-CN" sz="23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6" name="文本"/>
          <p:cNvSpPr/>
          <p:nvPr/>
        </p:nvSpPr>
        <p:spPr>
          <a:xfrm>
            <a:off x="3761105" y="5963920"/>
            <a:ext cx="2040255" cy="445135"/>
          </a:xfrm>
          <a:prstGeom prst="rect">
            <a:avLst/>
          </a:prstGeom>
        </p:spPr>
        <p:txBody>
          <a:bodyPr wrap="square" lIns="144000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2300" b="1" spc="250" dirty="0">
                <a:solidFill>
                  <a:schemeClr val="accent2"/>
                </a:solidFill>
                <a:latin typeface="+mj-ea"/>
                <a:ea typeface="+mj-ea"/>
              </a:rPr>
              <a:t>streamlit</a:t>
            </a:r>
            <a:endParaRPr lang="en-US" altLang="zh-CN" sz="23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17" name="文本"/>
          <p:cNvSpPr txBox="1"/>
          <p:nvPr/>
        </p:nvSpPr>
        <p:spPr>
          <a:xfrm>
            <a:off x="9162633" y="2544839"/>
            <a:ext cx="2626790" cy="645160"/>
          </a:xfrm>
          <a:prstGeom prst="rect">
            <a:avLst/>
          </a:prstGeom>
          <a:noFill/>
        </p:spPr>
        <p:txBody>
          <a:bodyPr wrap="square" lIns="144000" rtlCol="0" anchor="ctr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2400" dirty="0" smtClean="0">
                <a:solidFill>
                  <a:schemeClr val="bg1"/>
                </a:solidFill>
                <a:latin typeface="Segoe Print" panose="02000600000000000000" charset="0"/>
                <a:cs typeface="Segoe Print" panose="02000600000000000000" charset="0"/>
                <a:sym typeface="+mn-ea"/>
              </a:rPr>
              <a:t>tkinter</a:t>
            </a:r>
            <a:endParaRPr lang="en-US" altLang="zh-CN" sz="2400" dirty="0" smtClean="0">
              <a:solidFill>
                <a:schemeClr val="bg1"/>
              </a:solidFill>
              <a:latin typeface="Segoe Print" panose="02000600000000000000" charset="0"/>
              <a:cs typeface="Segoe Print" panose="02000600000000000000" charset="0"/>
              <a:sym typeface="+mn-ea"/>
            </a:endParaRPr>
          </a:p>
        </p:txBody>
      </p:sp>
      <p:sp>
        <p:nvSpPr>
          <p:cNvPr id="18" name="文本"/>
          <p:cNvSpPr txBox="1"/>
          <p:nvPr/>
        </p:nvSpPr>
        <p:spPr>
          <a:xfrm>
            <a:off x="6324709" y="5556428"/>
            <a:ext cx="2612497" cy="460375"/>
          </a:xfrm>
          <a:prstGeom prst="rect">
            <a:avLst/>
          </a:prstGeom>
          <a:noFill/>
        </p:spPr>
        <p:txBody>
          <a:bodyPr wrap="square" lIns="144000" rtlCol="0" anchor="ctr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dirty="0" smtClean="0">
                <a:solidFill>
                  <a:schemeClr val="bg1"/>
                </a:solidFill>
                <a:latin typeface="Segoe Print" panose="02000600000000000000" charset="0"/>
                <a:cs typeface="Segoe Print" panose="02000600000000000000" charset="0"/>
                <a:sym typeface="+mn-ea"/>
              </a:rPr>
              <a:t>streamlit</a:t>
            </a:r>
            <a:endParaRPr lang="en-US" altLang="zh-CN" dirty="0" smtClean="0">
              <a:solidFill>
                <a:schemeClr val="bg1"/>
              </a:solidFill>
              <a:latin typeface="Segoe Print" panose="02000600000000000000" charset="0"/>
              <a:cs typeface="Segoe Print" panose="02000600000000000000" charset="0"/>
              <a:sym typeface="+mn-ea"/>
            </a:endParaRPr>
          </a:p>
        </p:txBody>
      </p:sp>
      <p:sp>
        <p:nvSpPr>
          <p:cNvPr id="6" name="标题"/>
          <p:cNvSpPr>
            <a:spLocks noGrp="1"/>
          </p:cNvSpPr>
          <p:nvPr>
            <p:ph type="body" sz="quarter" idx="10"/>
          </p:nvPr>
        </p:nvSpPr>
        <p:spPr>
          <a:xfrm>
            <a:off x="1776068" y="236948"/>
            <a:ext cx="8639865" cy="629920"/>
          </a:xfrm>
        </p:spPr>
        <p:txBody>
          <a:bodyPr/>
          <a:lstStyle/>
          <a:p>
            <a:pPr algn="ctr"/>
            <a:r>
              <a:rPr lang="en-US" altLang="zh-CN" dirty="0"/>
              <a:t>Why tkinter?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9" grpId="0" animBg="1"/>
      <p:bldP spid="10" grpId="0" animBg="1"/>
      <p:bldP spid="12" grpId="0" animBg="1"/>
      <p:bldP spid="13" grpId="0" animBg="1"/>
      <p:bldP spid="15" grpId="0"/>
      <p:bldP spid="16" grpId="0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形"/>
          <p:cNvSpPr/>
          <p:nvPr/>
        </p:nvSpPr>
        <p:spPr>
          <a:xfrm rot="14845537">
            <a:off x="3767846" y="4303574"/>
            <a:ext cx="1188450" cy="679383"/>
          </a:xfrm>
          <a:custGeom>
            <a:avLst/>
            <a:gdLst/>
            <a:ahLst/>
            <a:cxnLst/>
            <a:rect l="l" t="t" r="r" b="b"/>
            <a:pathLst>
              <a:path w="2404337" h="1013447">
                <a:moveTo>
                  <a:pt x="2404337" y="0"/>
                </a:moveTo>
                <a:lnTo>
                  <a:pt x="2404337" y="1013447"/>
                </a:lnTo>
                <a:cubicBezTo>
                  <a:pt x="1580832" y="549916"/>
                  <a:pt x="647382" y="523488"/>
                  <a:pt x="0" y="944007"/>
                </a:cubicBezTo>
                <a:lnTo>
                  <a:pt x="0" y="0"/>
                </a:lnTo>
                <a:lnTo>
                  <a:pt x="61272" y="0"/>
                </a:lnTo>
                <a:cubicBezTo>
                  <a:pt x="395627" y="149555"/>
                  <a:pt x="785812" y="234382"/>
                  <a:pt x="1202168" y="234382"/>
                </a:cubicBezTo>
                <a:cubicBezTo>
                  <a:pt x="1618527" y="234382"/>
                  <a:pt x="2008712" y="149555"/>
                  <a:pt x="2343067" y="0"/>
                </a:cubicBezTo>
                <a:close/>
              </a:path>
            </a:pathLst>
          </a:custGeom>
          <a:solidFill>
            <a:schemeClr val="accent3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4" name="图形"/>
          <p:cNvSpPr/>
          <p:nvPr/>
        </p:nvSpPr>
        <p:spPr>
          <a:xfrm rot="8674768">
            <a:off x="5046642" y="4934994"/>
            <a:ext cx="1223661" cy="679383"/>
          </a:xfrm>
          <a:custGeom>
            <a:avLst/>
            <a:gdLst/>
            <a:ahLst/>
            <a:cxnLst/>
            <a:rect l="l" t="t" r="r" b="b"/>
            <a:pathLst>
              <a:path w="2404337" h="1013447">
                <a:moveTo>
                  <a:pt x="2404337" y="0"/>
                </a:moveTo>
                <a:lnTo>
                  <a:pt x="2404337" y="1013447"/>
                </a:lnTo>
                <a:cubicBezTo>
                  <a:pt x="1580832" y="549916"/>
                  <a:pt x="647382" y="523488"/>
                  <a:pt x="0" y="944007"/>
                </a:cubicBezTo>
                <a:lnTo>
                  <a:pt x="0" y="0"/>
                </a:lnTo>
                <a:lnTo>
                  <a:pt x="61272" y="0"/>
                </a:lnTo>
                <a:cubicBezTo>
                  <a:pt x="395627" y="149555"/>
                  <a:pt x="785812" y="234382"/>
                  <a:pt x="1202168" y="234382"/>
                </a:cubicBezTo>
                <a:cubicBezTo>
                  <a:pt x="1618527" y="234382"/>
                  <a:pt x="2008712" y="149555"/>
                  <a:pt x="2343067" y="0"/>
                </a:cubicBezTo>
                <a:close/>
              </a:path>
            </a:pathLst>
          </a:custGeom>
          <a:solidFill>
            <a:schemeClr val="accent3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图形"/>
          <p:cNvSpPr/>
          <p:nvPr/>
        </p:nvSpPr>
        <p:spPr>
          <a:xfrm rot="8674768">
            <a:off x="6969536" y="3697788"/>
            <a:ext cx="1241711" cy="679383"/>
          </a:xfrm>
          <a:custGeom>
            <a:avLst/>
            <a:gdLst/>
            <a:ahLst/>
            <a:cxnLst/>
            <a:rect l="l" t="t" r="r" b="b"/>
            <a:pathLst>
              <a:path w="2404337" h="1013447">
                <a:moveTo>
                  <a:pt x="2404337" y="0"/>
                </a:moveTo>
                <a:lnTo>
                  <a:pt x="2404337" y="1013447"/>
                </a:lnTo>
                <a:cubicBezTo>
                  <a:pt x="1580832" y="549916"/>
                  <a:pt x="647382" y="523488"/>
                  <a:pt x="0" y="944007"/>
                </a:cubicBezTo>
                <a:lnTo>
                  <a:pt x="0" y="0"/>
                </a:lnTo>
                <a:lnTo>
                  <a:pt x="61272" y="0"/>
                </a:lnTo>
                <a:cubicBezTo>
                  <a:pt x="395627" y="149555"/>
                  <a:pt x="785812" y="234382"/>
                  <a:pt x="1202168" y="234382"/>
                </a:cubicBezTo>
                <a:cubicBezTo>
                  <a:pt x="1618527" y="234382"/>
                  <a:pt x="2008712" y="149555"/>
                  <a:pt x="2343067" y="0"/>
                </a:cubicBezTo>
                <a:close/>
              </a:path>
            </a:pathLst>
          </a:custGeom>
          <a:solidFill>
            <a:schemeClr val="accent3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图形"/>
          <p:cNvSpPr/>
          <p:nvPr/>
        </p:nvSpPr>
        <p:spPr>
          <a:xfrm rot="12769644">
            <a:off x="7019720" y="2408946"/>
            <a:ext cx="1188450" cy="679383"/>
          </a:xfrm>
          <a:custGeom>
            <a:avLst/>
            <a:gdLst/>
            <a:ahLst/>
            <a:cxnLst/>
            <a:rect l="l" t="t" r="r" b="b"/>
            <a:pathLst>
              <a:path w="2404337" h="1013447">
                <a:moveTo>
                  <a:pt x="2404337" y="0"/>
                </a:moveTo>
                <a:lnTo>
                  <a:pt x="2404337" y="1013447"/>
                </a:lnTo>
                <a:cubicBezTo>
                  <a:pt x="1580832" y="549916"/>
                  <a:pt x="647382" y="523488"/>
                  <a:pt x="0" y="944007"/>
                </a:cubicBezTo>
                <a:lnTo>
                  <a:pt x="0" y="0"/>
                </a:lnTo>
                <a:lnTo>
                  <a:pt x="61272" y="0"/>
                </a:lnTo>
                <a:cubicBezTo>
                  <a:pt x="395627" y="149555"/>
                  <a:pt x="785812" y="234382"/>
                  <a:pt x="1202168" y="234382"/>
                </a:cubicBezTo>
                <a:cubicBezTo>
                  <a:pt x="1618527" y="234382"/>
                  <a:pt x="2008712" y="149555"/>
                  <a:pt x="2343067" y="0"/>
                </a:cubicBezTo>
                <a:close/>
              </a:path>
            </a:pathLst>
          </a:custGeom>
          <a:solidFill>
            <a:schemeClr val="accent3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8" name="组合"/>
          <p:cNvGrpSpPr/>
          <p:nvPr/>
        </p:nvGrpSpPr>
        <p:grpSpPr>
          <a:xfrm>
            <a:off x="3298583" y="2993077"/>
            <a:ext cx="1290704" cy="1290704"/>
            <a:chOff x="8827114" y="3416336"/>
            <a:chExt cx="1290704" cy="1290704"/>
          </a:xfrm>
        </p:grpSpPr>
        <p:sp>
          <p:nvSpPr>
            <p:cNvPr id="9" name="椭圆"/>
            <p:cNvSpPr/>
            <p:nvPr/>
          </p:nvSpPr>
          <p:spPr>
            <a:xfrm>
              <a:off x="8854023" y="3443244"/>
              <a:ext cx="1236887" cy="1236888"/>
            </a:xfrm>
            <a:prstGeom prst="ellipse">
              <a:avLst/>
            </a:prstGeom>
            <a:solidFill>
              <a:schemeClr val="accent1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36000" bIns="54000" rtlCol="0" anchor="ctr"/>
            <a:lstStyle/>
            <a:p>
              <a:pPr algn="ctr">
                <a:buClrTx/>
                <a:buSzTx/>
                <a:buFontTx/>
              </a:pPr>
              <a:r>
                <a:rPr lang="en-US" altLang="zh-CN" sz="1600" b="1" spc="25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rPr>
                <a:t>tkinter</a:t>
              </a:r>
              <a:endParaRPr lang="en-US" altLang="zh-CN" sz="1600" b="1" spc="250" dirty="0">
                <a:solidFill>
                  <a:schemeClr val="bg1"/>
                </a:solidFill>
                <a:latin typeface="+mj-ea"/>
                <a:ea typeface="+mj-ea"/>
                <a:sym typeface="+mn-ea"/>
              </a:endParaRPr>
            </a:p>
          </p:txBody>
        </p:sp>
        <p:sp>
          <p:nvSpPr>
            <p:cNvPr id="10" name="圆环"/>
            <p:cNvSpPr/>
            <p:nvPr/>
          </p:nvSpPr>
          <p:spPr>
            <a:xfrm>
              <a:off x="8827114" y="3416336"/>
              <a:ext cx="1290704" cy="1290704"/>
            </a:xfrm>
            <a:prstGeom prst="ellipse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n-ea"/>
              </a:endParaRPr>
            </a:p>
          </p:txBody>
        </p:sp>
      </p:grpSp>
      <p:grpSp>
        <p:nvGrpSpPr>
          <p:cNvPr id="11" name="组合"/>
          <p:cNvGrpSpPr/>
          <p:nvPr/>
        </p:nvGrpSpPr>
        <p:grpSpPr>
          <a:xfrm>
            <a:off x="4107946" y="5047354"/>
            <a:ext cx="1290704" cy="1290704"/>
            <a:chOff x="8827114" y="3416336"/>
            <a:chExt cx="1290704" cy="1290704"/>
          </a:xfrm>
        </p:grpSpPr>
        <p:sp>
          <p:nvSpPr>
            <p:cNvPr id="12" name="椭圆"/>
            <p:cNvSpPr/>
            <p:nvPr/>
          </p:nvSpPr>
          <p:spPr>
            <a:xfrm>
              <a:off x="8854023" y="3443244"/>
              <a:ext cx="1236887" cy="1236888"/>
            </a:xfrm>
            <a:prstGeom prst="ellipse">
              <a:avLst/>
            </a:prstGeom>
            <a:solidFill>
              <a:schemeClr val="accent2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36000" bIns="54000" rtlCol="0" anchor="ctr"/>
            <a:lstStyle/>
            <a:p>
              <a:pPr algn="ctr">
                <a:buClrTx/>
                <a:buSzTx/>
                <a:buFontTx/>
              </a:pPr>
              <a:r>
                <a:rPr lang="en-US" altLang="zh-CN" sz="1600" b="1" spc="250" dirty="0">
                  <a:solidFill>
                    <a:prstClr val="white"/>
                  </a:solidFill>
                  <a:latin typeface="+mj-ea"/>
                  <a:ea typeface="+mj-ea"/>
                </a:rPr>
                <a:t>streamlit</a:t>
              </a:r>
              <a:endParaRPr lang="en-US" altLang="zh-CN" sz="1600" b="1" spc="250" dirty="0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圆环"/>
            <p:cNvSpPr/>
            <p:nvPr/>
          </p:nvSpPr>
          <p:spPr>
            <a:xfrm>
              <a:off x="8827114" y="3416336"/>
              <a:ext cx="1290704" cy="1290704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n-ea"/>
              </a:endParaRPr>
            </a:p>
          </p:txBody>
        </p:sp>
      </p:grpSp>
      <p:grpSp>
        <p:nvGrpSpPr>
          <p:cNvPr id="14" name="组合"/>
          <p:cNvGrpSpPr/>
          <p:nvPr/>
        </p:nvGrpSpPr>
        <p:grpSpPr>
          <a:xfrm>
            <a:off x="5997104" y="4031660"/>
            <a:ext cx="1290704" cy="1290704"/>
            <a:chOff x="8827114" y="3416336"/>
            <a:chExt cx="1290704" cy="1290704"/>
          </a:xfrm>
        </p:grpSpPr>
        <p:sp>
          <p:nvSpPr>
            <p:cNvPr id="15" name="椭圆"/>
            <p:cNvSpPr/>
            <p:nvPr/>
          </p:nvSpPr>
          <p:spPr>
            <a:xfrm>
              <a:off x="8854023" y="3443244"/>
              <a:ext cx="1236887" cy="1236888"/>
            </a:xfrm>
            <a:prstGeom prst="ellipse">
              <a:avLst/>
            </a:prstGeom>
            <a:solidFill>
              <a:schemeClr val="accent1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36000" bIns="54000" rtlCol="0" anchor="ctr"/>
            <a:lstStyle/>
            <a:p>
              <a:pPr algn="ctr">
                <a:buClrTx/>
                <a:buSzTx/>
                <a:buFontTx/>
              </a:pPr>
              <a:r>
                <a:rPr lang="en-US" altLang="zh-CN" sz="1600" b="1" spc="250" dirty="0">
                  <a:solidFill>
                    <a:prstClr val="white"/>
                  </a:solidFill>
                  <a:latin typeface="+mj-ea"/>
                  <a:ea typeface="+mj-ea"/>
                </a:rPr>
                <a:t>tkinter</a:t>
              </a:r>
              <a:endParaRPr lang="en-US" altLang="zh-CN" sz="1600" b="1" spc="250" dirty="0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圆环"/>
            <p:cNvSpPr/>
            <p:nvPr/>
          </p:nvSpPr>
          <p:spPr>
            <a:xfrm>
              <a:off x="8827114" y="3416336"/>
              <a:ext cx="1290704" cy="1290704"/>
            </a:xfrm>
            <a:prstGeom prst="ellipse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n-ea"/>
              </a:endParaRPr>
            </a:p>
          </p:txBody>
        </p:sp>
      </p:grpSp>
      <p:grpSp>
        <p:nvGrpSpPr>
          <p:cNvPr id="17" name="组合"/>
          <p:cNvGrpSpPr/>
          <p:nvPr/>
        </p:nvGrpSpPr>
        <p:grpSpPr>
          <a:xfrm>
            <a:off x="7886262" y="2767864"/>
            <a:ext cx="1290704" cy="1290704"/>
            <a:chOff x="8827114" y="3416336"/>
            <a:chExt cx="1290704" cy="1290704"/>
          </a:xfrm>
        </p:grpSpPr>
        <p:sp>
          <p:nvSpPr>
            <p:cNvPr id="18" name="椭圆"/>
            <p:cNvSpPr/>
            <p:nvPr/>
          </p:nvSpPr>
          <p:spPr>
            <a:xfrm>
              <a:off x="8854023" y="3443244"/>
              <a:ext cx="1236887" cy="1236888"/>
            </a:xfrm>
            <a:prstGeom prst="ellipse">
              <a:avLst/>
            </a:prstGeom>
            <a:solidFill>
              <a:schemeClr val="accent2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36000" bIns="54000" rtlCol="0" anchor="ctr"/>
            <a:lstStyle/>
            <a:p>
              <a:pPr algn="ctr">
                <a:buClrTx/>
                <a:buSzTx/>
                <a:buFontTx/>
              </a:pPr>
              <a:r>
                <a:rPr lang="en-US" altLang="zh-CN" sz="1600" b="1" spc="250" dirty="0">
                  <a:solidFill>
                    <a:prstClr val="white"/>
                  </a:solidFill>
                  <a:latin typeface="+mj-ea"/>
                  <a:ea typeface="+mj-ea"/>
                </a:rPr>
                <a:t>streamlit</a:t>
              </a:r>
              <a:endParaRPr lang="en-US" altLang="zh-CN" sz="1600" b="1" spc="250" dirty="0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19" name="圆环"/>
            <p:cNvSpPr/>
            <p:nvPr/>
          </p:nvSpPr>
          <p:spPr>
            <a:xfrm>
              <a:off x="8827114" y="3416336"/>
              <a:ext cx="1290704" cy="1290704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n-ea"/>
              </a:endParaRPr>
            </a:p>
          </p:txBody>
        </p:sp>
      </p:grpSp>
      <p:grpSp>
        <p:nvGrpSpPr>
          <p:cNvPr id="20" name="组合"/>
          <p:cNvGrpSpPr/>
          <p:nvPr/>
        </p:nvGrpSpPr>
        <p:grpSpPr>
          <a:xfrm>
            <a:off x="6024013" y="1577718"/>
            <a:ext cx="1290704" cy="1290704"/>
            <a:chOff x="8827114" y="3416336"/>
            <a:chExt cx="1290704" cy="1290704"/>
          </a:xfrm>
        </p:grpSpPr>
        <p:sp>
          <p:nvSpPr>
            <p:cNvPr id="21" name="椭圆"/>
            <p:cNvSpPr/>
            <p:nvPr/>
          </p:nvSpPr>
          <p:spPr>
            <a:xfrm>
              <a:off x="8854023" y="3443244"/>
              <a:ext cx="1236887" cy="1236888"/>
            </a:xfrm>
            <a:prstGeom prst="ellipse">
              <a:avLst/>
            </a:prstGeom>
            <a:solidFill>
              <a:schemeClr val="accent1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36000" bIns="54000" rtlCol="0" anchor="ctr"/>
            <a:lstStyle/>
            <a:p>
              <a:pPr algn="ctr">
                <a:buClrTx/>
                <a:buSzTx/>
                <a:buFontTx/>
              </a:pPr>
              <a:r>
                <a:rPr lang="en-US" altLang="zh-CN" sz="1600" b="1" spc="250" dirty="0">
                  <a:solidFill>
                    <a:prstClr val="white"/>
                  </a:solidFill>
                  <a:latin typeface="+mj-ea"/>
                  <a:ea typeface="+mj-ea"/>
                </a:rPr>
                <a:t>tkinter</a:t>
              </a:r>
              <a:endParaRPr lang="en-US" altLang="zh-CN" sz="1600" b="1" spc="250" dirty="0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22" name="圆环"/>
            <p:cNvSpPr/>
            <p:nvPr/>
          </p:nvSpPr>
          <p:spPr>
            <a:xfrm>
              <a:off x="8827114" y="3416336"/>
              <a:ext cx="1290704" cy="1290704"/>
            </a:xfrm>
            <a:prstGeom prst="ellipse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n-ea"/>
              </a:endParaRPr>
            </a:p>
          </p:txBody>
        </p:sp>
      </p:grpSp>
      <p:sp>
        <p:nvSpPr>
          <p:cNvPr id="28" name="椭圆 1"/>
          <p:cNvSpPr/>
          <p:nvPr/>
        </p:nvSpPr>
        <p:spPr>
          <a:xfrm>
            <a:off x="3254517" y="3964167"/>
            <a:ext cx="400024" cy="400024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29" name="椭圆 2"/>
          <p:cNvSpPr/>
          <p:nvPr/>
        </p:nvSpPr>
        <p:spPr>
          <a:xfrm>
            <a:off x="3884728" y="5692706"/>
            <a:ext cx="400024" cy="400024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30" name="椭圆 3"/>
          <p:cNvSpPr/>
          <p:nvPr/>
        </p:nvSpPr>
        <p:spPr>
          <a:xfrm>
            <a:off x="6552373" y="5155374"/>
            <a:ext cx="400024" cy="400024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n-ea"/>
              </a:rPr>
              <a:t>3</a:t>
            </a:r>
            <a:endParaRPr lang="zh-CN" altLang="en-US" dirty="0">
              <a:latin typeface="+mn-ea"/>
            </a:endParaRPr>
          </a:p>
        </p:txBody>
      </p:sp>
      <p:sp>
        <p:nvSpPr>
          <p:cNvPr id="31" name="椭圆 4"/>
          <p:cNvSpPr/>
          <p:nvPr/>
        </p:nvSpPr>
        <p:spPr>
          <a:xfrm>
            <a:off x="8464737" y="3843045"/>
            <a:ext cx="400024" cy="400024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32" name="椭圆 5"/>
          <p:cNvSpPr/>
          <p:nvPr/>
        </p:nvSpPr>
        <p:spPr>
          <a:xfrm>
            <a:off x="6914692" y="1488865"/>
            <a:ext cx="400024" cy="400024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n-ea"/>
              </a:rPr>
              <a:t>5</a:t>
            </a:r>
            <a:endParaRPr lang="zh-CN" altLang="en-US" dirty="0">
              <a:latin typeface="+mn-ea"/>
            </a:endParaRPr>
          </a:p>
        </p:txBody>
      </p:sp>
      <p:sp>
        <p:nvSpPr>
          <p:cNvPr id="23" name="文本"/>
          <p:cNvSpPr/>
          <p:nvPr/>
        </p:nvSpPr>
        <p:spPr>
          <a:xfrm>
            <a:off x="805805" y="2301535"/>
            <a:ext cx="32847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Enhances Creativity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4" name="文本"/>
          <p:cNvSpPr/>
          <p:nvPr/>
        </p:nvSpPr>
        <p:spPr>
          <a:xfrm>
            <a:off x="743737" y="5435549"/>
            <a:ext cx="3284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Provides already made 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interfaces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5" name="文本"/>
          <p:cNvSpPr/>
          <p:nvPr/>
        </p:nvSpPr>
        <p:spPr>
          <a:xfrm>
            <a:off x="6642456" y="5613014"/>
            <a:ext cx="32847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Create your own interface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6" name="文本"/>
          <p:cNvSpPr/>
          <p:nvPr/>
        </p:nvSpPr>
        <p:spPr>
          <a:xfrm>
            <a:off x="8453333" y="4197320"/>
            <a:ext cx="32847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Easier to Use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7" name="文本"/>
          <p:cNvSpPr/>
          <p:nvPr/>
        </p:nvSpPr>
        <p:spPr>
          <a:xfrm>
            <a:off x="7585694" y="1435168"/>
            <a:ext cx="32847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Easier to Manipulate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3" name="标题"/>
          <p:cNvSpPr>
            <a:spLocks noGrp="1"/>
          </p:cNvSpPr>
          <p:nvPr>
            <p:ph type="body" sz="quarter" idx="10"/>
          </p:nvPr>
        </p:nvSpPr>
        <p:spPr>
          <a:xfrm>
            <a:off x="1776095" y="41910"/>
            <a:ext cx="8730615" cy="1271270"/>
          </a:xfrm>
        </p:spPr>
        <p:txBody>
          <a:bodyPr wrap="square"/>
          <a:lstStyle/>
          <a:p>
            <a:pPr algn="ctr"/>
            <a:r>
              <a:rPr lang="en-US" altLang="zh-CN" sz="2000" dirty="0"/>
              <a:t>tkinter</a:t>
            </a:r>
            <a:endParaRPr lang="en-US" altLang="zh-CN" sz="2000" dirty="0"/>
          </a:p>
          <a:p>
            <a:pPr algn="ctr"/>
            <a:r>
              <a:rPr lang="en-US" altLang="zh-CN" sz="2000" dirty="0"/>
              <a:t>and streamlit</a:t>
            </a:r>
            <a:endParaRPr lang="en-US" altLang="zh-CN" sz="2000" dirty="0"/>
          </a:p>
          <a:p>
            <a:pPr algn="ctr"/>
            <a:r>
              <a:rPr lang="en-US" altLang="zh-CN" sz="2000" dirty="0"/>
              <a:t>differences</a:t>
            </a:r>
            <a:endParaRPr lang="en-US" altLang="zh-CN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50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000"/>
                            </p:stCondLst>
                            <p:childTnLst>
                              <p:par>
                                <p:cTn id="8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23" grpId="0"/>
      <p:bldP spid="24" grpId="0"/>
      <p:bldP spid="25" grpId="0"/>
      <p:bldP spid="26" grpId="0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smtClean="0"/>
              <a:t>PART THREE</a:t>
            </a:r>
            <a:endParaRPr lang="en-US" altLang="zh-CN" dirty="0"/>
          </a:p>
        </p:txBody>
      </p:sp>
      <p:sp>
        <p:nvSpPr>
          <p:cNvPr id="3" name="标题"/>
          <p:cNvSpPr>
            <a:spLocks noGrp="1"/>
          </p:cNvSpPr>
          <p:nvPr>
            <p:ph type="body" sz="quarter" idx="11"/>
          </p:nvPr>
        </p:nvSpPr>
        <p:spPr>
          <a:xfrm>
            <a:off x="5108360" y="2226848"/>
            <a:ext cx="7083640" cy="860425"/>
          </a:xfrm>
        </p:spPr>
        <p:txBody>
          <a:bodyPr/>
          <a:lstStyle/>
          <a:p>
            <a:r>
              <a:rPr lang="en-US" altLang="zh-CN" smtClean="0"/>
              <a:t>Project Target</a:t>
            </a:r>
            <a:endParaRPr lang="en-US" altLang="zh-CN" smtClean="0"/>
          </a:p>
        </p:txBody>
      </p:sp>
      <p:sp>
        <p:nvSpPr>
          <p:cNvPr id="123" name="数字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mtClean="0"/>
              <a:t>03</a:t>
            </a:r>
            <a:endParaRPr lang="zh-CN" altLang="en-US" dirty="0"/>
          </a:p>
        </p:txBody>
      </p:sp>
      <p:sp>
        <p:nvSpPr>
          <p:cNvPr id="2" name="Text Placeholder 1"/>
          <p:cNvSpPr/>
          <p:nvPr>
            <p:ph type="body" sz="quarter" idx="12"/>
          </p:nvPr>
        </p:nvSpPr>
        <p:spPr>
          <a:xfrm>
            <a:off x="5108361" y="3725577"/>
            <a:ext cx="6426414" cy="553085"/>
          </a:xfrm>
        </p:spPr>
        <p:txBody>
          <a:bodyPr/>
          <a:p>
            <a:r>
              <a:rPr lang="en-US"/>
              <a:t>  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792"/>
          <a:stretch>
            <a:fillRect/>
          </a:stretch>
        </p:blipFill>
        <p:spPr>
          <a:xfrm>
            <a:off x="-600" y="0"/>
            <a:ext cx="121932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47" b="7123"/>
          <a:stretch>
            <a:fillRect/>
          </a:stretch>
        </p:blipFill>
        <p:spPr>
          <a:xfrm>
            <a:off x="778638" y="1707546"/>
            <a:ext cx="6209202" cy="3576183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7" name="任意多边形"/>
          <p:cNvSpPr/>
          <p:nvPr/>
        </p:nvSpPr>
        <p:spPr>
          <a:xfrm>
            <a:off x="7767077" y="0"/>
            <a:ext cx="3927232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"/>
          <p:cNvSpPr/>
          <p:nvPr/>
        </p:nvSpPr>
        <p:spPr>
          <a:xfrm>
            <a:off x="7767077" y="6426000"/>
            <a:ext cx="3927232" cy="43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477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705" dirty="0">
              <a:solidFill>
                <a:prstClr val="white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文本"/>
          <p:cNvSpPr/>
          <p:nvPr/>
        </p:nvSpPr>
        <p:spPr>
          <a:xfrm>
            <a:off x="7916340" y="3276092"/>
            <a:ext cx="3589867" cy="1568450"/>
          </a:xfrm>
          <a:prstGeom prst="rect">
            <a:avLst/>
          </a:prstGeom>
          <a:noFill/>
        </p:spPr>
        <p:txBody>
          <a:bodyPr wrap="square" lIns="180000" rIns="90000" rtlCol="0" anchor="ctr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bg1"/>
                </a:solidFill>
                <a:latin typeface="+mn-ea"/>
              </a:rPr>
              <a:t>This project targets motels, upcoming hotels, and big time hotels as it provides so many merits for them</a:t>
            </a:r>
            <a:endParaRPr lang="en-US" altLang="zh-CN" sz="1600" spc="15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2" name="直接连接符"/>
          <p:cNvCxnSpPr/>
          <p:nvPr/>
        </p:nvCxnSpPr>
        <p:spPr>
          <a:xfrm>
            <a:off x="8098217" y="2132828"/>
            <a:ext cx="32649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"/>
          <p:cNvGrpSpPr/>
          <p:nvPr/>
        </p:nvGrpSpPr>
        <p:grpSpPr>
          <a:xfrm>
            <a:off x="3984614" y="3154511"/>
            <a:ext cx="765793" cy="1206158"/>
            <a:chOff x="3984614" y="2961140"/>
            <a:chExt cx="765793" cy="1206158"/>
          </a:xfrm>
        </p:grpSpPr>
        <p:sp>
          <p:nvSpPr>
            <p:cNvPr id="5" name="燕尾形"/>
            <p:cNvSpPr/>
            <p:nvPr/>
          </p:nvSpPr>
          <p:spPr>
            <a:xfrm rot="2352508">
              <a:off x="3984614" y="2961140"/>
              <a:ext cx="450535" cy="942582"/>
            </a:xfrm>
            <a:prstGeom prst="chevron">
              <a:avLst>
                <a:gd name="adj" fmla="val 65803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燕尾形"/>
            <p:cNvSpPr/>
            <p:nvPr/>
          </p:nvSpPr>
          <p:spPr>
            <a:xfrm rot="2352508">
              <a:off x="4139596" y="3097707"/>
              <a:ext cx="450535" cy="942582"/>
            </a:xfrm>
            <a:prstGeom prst="chevron">
              <a:avLst>
                <a:gd name="adj" fmla="val 6580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prstClr val="black"/>
                </a:solidFill>
              </a:endParaRPr>
            </a:p>
          </p:txBody>
        </p:sp>
        <p:sp>
          <p:nvSpPr>
            <p:cNvPr id="7" name="燕尾形"/>
            <p:cNvSpPr/>
            <p:nvPr/>
          </p:nvSpPr>
          <p:spPr>
            <a:xfrm rot="2352508">
              <a:off x="4299872" y="3224716"/>
              <a:ext cx="450535" cy="942582"/>
            </a:xfrm>
            <a:prstGeom prst="chevron">
              <a:avLst>
                <a:gd name="adj" fmla="val 65803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" name="组合"/>
          <p:cNvGrpSpPr/>
          <p:nvPr/>
        </p:nvGrpSpPr>
        <p:grpSpPr>
          <a:xfrm>
            <a:off x="7367262" y="3074816"/>
            <a:ext cx="789729" cy="1174545"/>
            <a:chOff x="7367262" y="2881445"/>
            <a:chExt cx="789729" cy="1174545"/>
          </a:xfrm>
        </p:grpSpPr>
        <p:sp>
          <p:nvSpPr>
            <p:cNvPr id="9" name="燕尾形"/>
            <p:cNvSpPr/>
            <p:nvPr/>
          </p:nvSpPr>
          <p:spPr>
            <a:xfrm rot="19496633">
              <a:off x="7367262" y="3113408"/>
              <a:ext cx="450535" cy="942582"/>
            </a:xfrm>
            <a:prstGeom prst="chevron">
              <a:avLst>
                <a:gd name="adj" fmla="val 65803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燕尾形"/>
            <p:cNvSpPr/>
            <p:nvPr/>
          </p:nvSpPr>
          <p:spPr>
            <a:xfrm rot="19496633">
              <a:off x="7540741" y="3001271"/>
              <a:ext cx="450535" cy="942582"/>
            </a:xfrm>
            <a:prstGeom prst="chevron">
              <a:avLst>
                <a:gd name="adj" fmla="val 6580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燕尾形"/>
            <p:cNvSpPr/>
            <p:nvPr/>
          </p:nvSpPr>
          <p:spPr>
            <a:xfrm rot="19496633">
              <a:off x="7706456" y="2881445"/>
              <a:ext cx="450535" cy="942582"/>
            </a:xfrm>
            <a:prstGeom prst="chevron">
              <a:avLst>
                <a:gd name="adj" fmla="val 65803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2" name="圆"/>
          <p:cNvSpPr/>
          <p:nvPr/>
        </p:nvSpPr>
        <p:spPr>
          <a:xfrm>
            <a:off x="5117173" y="3676659"/>
            <a:ext cx="1957655" cy="1957655"/>
          </a:xfrm>
          <a:prstGeom prst="ellipse">
            <a:avLst/>
          </a:prstGeom>
          <a:solidFill>
            <a:schemeClr val="accent2"/>
          </a:solidFill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b="1" dirty="0">
              <a:solidFill>
                <a:srgbClr val="C71C1C"/>
              </a:solidFill>
              <a:latin typeface="+mn-ea"/>
            </a:endParaRPr>
          </a:p>
        </p:txBody>
      </p:sp>
      <p:sp>
        <p:nvSpPr>
          <p:cNvPr id="13" name="圆环"/>
          <p:cNvSpPr>
            <a:spLocks noChangeArrowheads="1"/>
          </p:cNvSpPr>
          <p:nvPr/>
        </p:nvSpPr>
        <p:spPr bwMode="auto">
          <a:xfrm>
            <a:off x="5069810" y="3629296"/>
            <a:ext cx="2052380" cy="2052380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dash"/>
          </a:ln>
        </p:spPr>
        <p:txBody>
          <a:bodyPr vert="horz" wrap="square" lIns="91404" tIns="45702" rIns="91404" bIns="45702" numCol="1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1800" dirty="0">
              <a:solidFill>
                <a:srgbClr val="C4261D"/>
              </a:solidFill>
              <a:latin typeface="+mn-ea"/>
            </a:endParaRPr>
          </a:p>
        </p:txBody>
      </p:sp>
      <p:sp>
        <p:nvSpPr>
          <p:cNvPr id="14" name="文本"/>
          <p:cNvSpPr/>
          <p:nvPr/>
        </p:nvSpPr>
        <p:spPr>
          <a:xfrm>
            <a:off x="5224717" y="4833824"/>
            <a:ext cx="1790065" cy="30670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1400" b="1" spc="25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Hotel Admins</a:t>
            </a:r>
            <a:endParaRPr lang="en-US" altLang="zh-CN" sz="1400" b="1" spc="250" dirty="0">
              <a:solidFill>
                <a:schemeClr val="bg1"/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15" name="圆"/>
          <p:cNvSpPr/>
          <p:nvPr/>
        </p:nvSpPr>
        <p:spPr>
          <a:xfrm>
            <a:off x="1975686" y="1392640"/>
            <a:ext cx="1957655" cy="1957655"/>
          </a:xfrm>
          <a:prstGeom prst="ellipse">
            <a:avLst/>
          </a:prstGeom>
          <a:solidFill>
            <a:schemeClr val="accent1"/>
          </a:solidFill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b="1" dirty="0">
              <a:solidFill>
                <a:srgbClr val="C71C1C"/>
              </a:solidFill>
              <a:latin typeface="+mn-ea"/>
            </a:endParaRPr>
          </a:p>
        </p:txBody>
      </p:sp>
      <p:sp>
        <p:nvSpPr>
          <p:cNvPr id="16" name="圆环"/>
          <p:cNvSpPr>
            <a:spLocks noChangeArrowheads="1"/>
          </p:cNvSpPr>
          <p:nvPr/>
        </p:nvSpPr>
        <p:spPr bwMode="auto">
          <a:xfrm>
            <a:off x="1928323" y="1345277"/>
            <a:ext cx="2052380" cy="2052380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dash"/>
          </a:ln>
        </p:spPr>
        <p:txBody>
          <a:bodyPr vert="horz" wrap="square" lIns="91404" tIns="45702" rIns="91404" bIns="45702" numCol="1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1800" dirty="0">
              <a:solidFill>
                <a:srgbClr val="C4261D"/>
              </a:solidFill>
              <a:latin typeface="+mn-ea"/>
            </a:endParaRPr>
          </a:p>
        </p:txBody>
      </p:sp>
      <p:sp>
        <p:nvSpPr>
          <p:cNvPr id="17" name="圆"/>
          <p:cNvSpPr/>
          <p:nvPr/>
        </p:nvSpPr>
        <p:spPr>
          <a:xfrm>
            <a:off x="8258661" y="1392640"/>
            <a:ext cx="1957655" cy="1957655"/>
          </a:xfrm>
          <a:prstGeom prst="ellipse">
            <a:avLst/>
          </a:prstGeom>
          <a:solidFill>
            <a:schemeClr val="accent1"/>
          </a:solidFill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b="1" dirty="0">
              <a:solidFill>
                <a:srgbClr val="C71C1C"/>
              </a:solidFill>
              <a:latin typeface="+mn-ea"/>
            </a:endParaRPr>
          </a:p>
        </p:txBody>
      </p:sp>
      <p:sp>
        <p:nvSpPr>
          <p:cNvPr id="18" name="圆环"/>
          <p:cNvSpPr>
            <a:spLocks noChangeArrowheads="1"/>
          </p:cNvSpPr>
          <p:nvPr/>
        </p:nvSpPr>
        <p:spPr bwMode="auto">
          <a:xfrm>
            <a:off x="8211298" y="1345277"/>
            <a:ext cx="2052380" cy="2052380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dash"/>
          </a:ln>
        </p:spPr>
        <p:txBody>
          <a:bodyPr vert="horz" wrap="square" lIns="91404" tIns="45702" rIns="91404" bIns="45702" numCol="1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1800" dirty="0">
              <a:solidFill>
                <a:srgbClr val="C4261D"/>
              </a:solidFill>
              <a:latin typeface="+mn-ea"/>
            </a:endParaRPr>
          </a:p>
        </p:txBody>
      </p:sp>
      <p:sp>
        <p:nvSpPr>
          <p:cNvPr id="27" name="图标"/>
          <p:cNvSpPr>
            <a:spLocks noEditPoints="1"/>
          </p:cNvSpPr>
          <p:nvPr/>
        </p:nvSpPr>
        <p:spPr bwMode="auto">
          <a:xfrm>
            <a:off x="8942421" y="1779892"/>
            <a:ext cx="590131" cy="583538"/>
          </a:xfrm>
          <a:custGeom>
            <a:avLst/>
            <a:gdLst>
              <a:gd name="T0" fmla="*/ 10 w 87"/>
              <a:gd name="T1" fmla="*/ 6 h 86"/>
              <a:gd name="T2" fmla="*/ 17 w 87"/>
              <a:gd name="T3" fmla="*/ 5 h 86"/>
              <a:gd name="T4" fmla="*/ 64 w 87"/>
              <a:gd name="T5" fmla="*/ 71 h 86"/>
              <a:gd name="T6" fmla="*/ 60 w 87"/>
              <a:gd name="T7" fmla="*/ 86 h 86"/>
              <a:gd name="T8" fmla="*/ 44 w 87"/>
              <a:gd name="T9" fmla="*/ 80 h 86"/>
              <a:gd name="T10" fmla="*/ 31 w 87"/>
              <a:gd name="T11" fmla="*/ 67 h 86"/>
              <a:gd name="T12" fmla="*/ 25 w 87"/>
              <a:gd name="T13" fmla="*/ 35 h 86"/>
              <a:gd name="T14" fmla="*/ 31 w 87"/>
              <a:gd name="T15" fmla="*/ 43 h 86"/>
              <a:gd name="T16" fmla="*/ 32 w 87"/>
              <a:gd name="T17" fmla="*/ 51 h 86"/>
              <a:gd name="T18" fmla="*/ 38 w 87"/>
              <a:gd name="T19" fmla="*/ 67 h 86"/>
              <a:gd name="T20" fmla="*/ 42 w 87"/>
              <a:gd name="T21" fmla="*/ 72 h 86"/>
              <a:gd name="T22" fmla="*/ 52 w 87"/>
              <a:gd name="T23" fmla="*/ 55 h 86"/>
              <a:gd name="T24" fmla="*/ 46 w 87"/>
              <a:gd name="T25" fmla="*/ 46 h 86"/>
              <a:gd name="T26" fmla="*/ 32 w 87"/>
              <a:gd name="T27" fmla="*/ 42 h 86"/>
              <a:gd name="T28" fmla="*/ 27 w 87"/>
              <a:gd name="T29" fmla="*/ 36 h 86"/>
              <a:gd name="T30" fmla="*/ 37 w 87"/>
              <a:gd name="T31" fmla="*/ 30 h 86"/>
              <a:gd name="T32" fmla="*/ 49 w 87"/>
              <a:gd name="T33" fmla="*/ 19 h 86"/>
              <a:gd name="T34" fmla="*/ 66 w 87"/>
              <a:gd name="T35" fmla="*/ 19 h 86"/>
              <a:gd name="T36" fmla="*/ 61 w 87"/>
              <a:gd name="T37" fmla="*/ 25 h 86"/>
              <a:gd name="T38" fmla="*/ 61 w 87"/>
              <a:gd name="T39" fmla="*/ 30 h 86"/>
              <a:gd name="T40" fmla="*/ 69 w 87"/>
              <a:gd name="T41" fmla="*/ 29 h 86"/>
              <a:gd name="T42" fmla="*/ 76 w 87"/>
              <a:gd name="T43" fmla="*/ 27 h 86"/>
              <a:gd name="T44" fmla="*/ 84 w 87"/>
              <a:gd name="T45" fmla="*/ 47 h 86"/>
              <a:gd name="T46" fmla="*/ 77 w 87"/>
              <a:gd name="T47" fmla="*/ 21 h 86"/>
              <a:gd name="T48" fmla="*/ 52 w 87"/>
              <a:gd name="T49" fmla="*/ 11 h 86"/>
              <a:gd name="T50" fmla="*/ 39 w 87"/>
              <a:gd name="T51" fmla="*/ 15 h 86"/>
              <a:gd name="T52" fmla="*/ 25 w 87"/>
              <a:gd name="T53" fmla="*/ 30 h 86"/>
              <a:gd name="T54" fmla="*/ 27 w 87"/>
              <a:gd name="T55" fmla="*/ 71 h 86"/>
              <a:gd name="T56" fmla="*/ 61 w 87"/>
              <a:gd name="T57" fmla="*/ 45 h 86"/>
              <a:gd name="T58" fmla="*/ 72 w 87"/>
              <a:gd name="T59" fmla="*/ 64 h 86"/>
              <a:gd name="T60" fmla="*/ 75 w 87"/>
              <a:gd name="T61" fmla="*/ 32 h 86"/>
              <a:gd name="T62" fmla="*/ 64 w 87"/>
              <a:gd name="T63" fmla="*/ 30 h 86"/>
              <a:gd name="T64" fmla="*/ 58 w 87"/>
              <a:gd name="T65" fmla="*/ 35 h 86"/>
              <a:gd name="T66" fmla="*/ 11 w 87"/>
              <a:gd name="T67" fmla="*/ 10 h 86"/>
              <a:gd name="T68" fmla="*/ 9 w 87"/>
              <a:gd name="T69" fmla="*/ 18 h 86"/>
              <a:gd name="T70" fmla="*/ 24 w 87"/>
              <a:gd name="T71" fmla="*/ 26 h 86"/>
              <a:gd name="T72" fmla="*/ 39 w 87"/>
              <a:gd name="T73" fmla="*/ 10 h 86"/>
              <a:gd name="T74" fmla="*/ 52 w 87"/>
              <a:gd name="T75" fmla="*/ 3 h 86"/>
              <a:gd name="T76" fmla="*/ 36 w 87"/>
              <a:gd name="T77" fmla="*/ 4 h 86"/>
              <a:gd name="T78" fmla="*/ 11 w 87"/>
              <a:gd name="T79" fmla="*/ 10 h 86"/>
              <a:gd name="T80" fmla="*/ 23 w 87"/>
              <a:gd name="T81" fmla="*/ 0 h 86"/>
              <a:gd name="T82" fmla="*/ 16 w 87"/>
              <a:gd name="T83" fmla="*/ 24 h 86"/>
              <a:gd name="T84" fmla="*/ 5 w 87"/>
              <a:gd name="T85" fmla="*/ 25 h 86"/>
              <a:gd name="T86" fmla="*/ 16 w 87"/>
              <a:gd name="T87" fmla="*/ 28 h 86"/>
              <a:gd name="T88" fmla="*/ 5 w 87"/>
              <a:gd name="T89" fmla="*/ 29 h 86"/>
              <a:gd name="T90" fmla="*/ 17 w 87"/>
              <a:gd name="T91" fmla="*/ 20 h 86"/>
              <a:gd name="T92" fmla="*/ 5 w 87"/>
              <a:gd name="T93" fmla="*/ 21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7" h="86">
                <a:moveTo>
                  <a:pt x="17" y="5"/>
                </a:moveTo>
                <a:cubicBezTo>
                  <a:pt x="11" y="7"/>
                  <a:pt x="11" y="7"/>
                  <a:pt x="11" y="7"/>
                </a:cubicBezTo>
                <a:cubicBezTo>
                  <a:pt x="10" y="7"/>
                  <a:pt x="10" y="6"/>
                  <a:pt x="10" y="6"/>
                </a:cubicBezTo>
                <a:cubicBezTo>
                  <a:pt x="9" y="5"/>
                  <a:pt x="10" y="5"/>
                  <a:pt x="10" y="5"/>
                </a:cubicBezTo>
                <a:cubicBezTo>
                  <a:pt x="16" y="3"/>
                  <a:pt x="16" y="3"/>
                  <a:pt x="16" y="3"/>
                </a:cubicBezTo>
                <a:cubicBezTo>
                  <a:pt x="17" y="5"/>
                  <a:pt x="17" y="5"/>
                  <a:pt x="17" y="5"/>
                </a:cubicBezTo>
                <a:close/>
                <a:moveTo>
                  <a:pt x="47" y="71"/>
                </a:moveTo>
                <a:cubicBezTo>
                  <a:pt x="65" y="66"/>
                  <a:pt x="65" y="66"/>
                  <a:pt x="65" y="66"/>
                </a:cubicBezTo>
                <a:cubicBezTo>
                  <a:pt x="64" y="71"/>
                  <a:pt x="64" y="71"/>
                  <a:pt x="64" y="71"/>
                </a:cubicBezTo>
                <a:cubicBezTo>
                  <a:pt x="75" y="71"/>
                  <a:pt x="84" y="65"/>
                  <a:pt x="86" y="52"/>
                </a:cubicBezTo>
                <a:cubicBezTo>
                  <a:pt x="85" y="68"/>
                  <a:pt x="77" y="81"/>
                  <a:pt x="61" y="81"/>
                </a:cubicBezTo>
                <a:cubicBezTo>
                  <a:pt x="60" y="86"/>
                  <a:pt x="60" y="86"/>
                  <a:pt x="60" y="86"/>
                </a:cubicBezTo>
                <a:cubicBezTo>
                  <a:pt x="47" y="71"/>
                  <a:pt x="47" y="71"/>
                  <a:pt x="47" y="71"/>
                </a:cubicBezTo>
                <a:close/>
                <a:moveTo>
                  <a:pt x="38" y="78"/>
                </a:moveTo>
                <a:cubicBezTo>
                  <a:pt x="40" y="79"/>
                  <a:pt x="42" y="79"/>
                  <a:pt x="44" y="80"/>
                </a:cubicBezTo>
                <a:cubicBezTo>
                  <a:pt x="46" y="80"/>
                  <a:pt x="48" y="81"/>
                  <a:pt x="50" y="81"/>
                </a:cubicBezTo>
                <a:cubicBezTo>
                  <a:pt x="44" y="75"/>
                  <a:pt x="44" y="75"/>
                  <a:pt x="44" y="75"/>
                </a:cubicBezTo>
                <a:cubicBezTo>
                  <a:pt x="39" y="73"/>
                  <a:pt x="35" y="71"/>
                  <a:pt x="31" y="67"/>
                </a:cubicBezTo>
                <a:cubicBezTo>
                  <a:pt x="26" y="61"/>
                  <a:pt x="22" y="54"/>
                  <a:pt x="22" y="46"/>
                </a:cubicBezTo>
                <a:cubicBezTo>
                  <a:pt x="22" y="41"/>
                  <a:pt x="24" y="36"/>
                  <a:pt x="26" y="32"/>
                </a:cubicBezTo>
                <a:cubicBezTo>
                  <a:pt x="25" y="34"/>
                  <a:pt x="25" y="35"/>
                  <a:pt x="25" y="35"/>
                </a:cubicBezTo>
                <a:cubicBezTo>
                  <a:pt x="25" y="36"/>
                  <a:pt x="25" y="38"/>
                  <a:pt x="26" y="39"/>
                </a:cubicBezTo>
                <a:cubicBezTo>
                  <a:pt x="28" y="40"/>
                  <a:pt x="29" y="40"/>
                  <a:pt x="29" y="41"/>
                </a:cubicBezTo>
                <a:cubicBezTo>
                  <a:pt x="29" y="42"/>
                  <a:pt x="29" y="42"/>
                  <a:pt x="31" y="43"/>
                </a:cubicBezTo>
                <a:cubicBezTo>
                  <a:pt x="31" y="43"/>
                  <a:pt x="32" y="44"/>
                  <a:pt x="33" y="44"/>
                </a:cubicBezTo>
                <a:cubicBezTo>
                  <a:pt x="32" y="44"/>
                  <a:pt x="32" y="45"/>
                  <a:pt x="32" y="45"/>
                </a:cubicBezTo>
                <a:cubicBezTo>
                  <a:pt x="31" y="47"/>
                  <a:pt x="32" y="50"/>
                  <a:pt x="32" y="51"/>
                </a:cubicBezTo>
                <a:cubicBezTo>
                  <a:pt x="32" y="53"/>
                  <a:pt x="34" y="55"/>
                  <a:pt x="36" y="56"/>
                </a:cubicBezTo>
                <a:cubicBezTo>
                  <a:pt x="37" y="57"/>
                  <a:pt x="37" y="60"/>
                  <a:pt x="37" y="61"/>
                </a:cubicBezTo>
                <a:cubicBezTo>
                  <a:pt x="37" y="62"/>
                  <a:pt x="38" y="65"/>
                  <a:pt x="38" y="67"/>
                </a:cubicBezTo>
                <a:cubicBezTo>
                  <a:pt x="38" y="68"/>
                  <a:pt x="39" y="72"/>
                  <a:pt x="39" y="72"/>
                </a:cubicBezTo>
                <a:cubicBezTo>
                  <a:pt x="39" y="72"/>
                  <a:pt x="40" y="73"/>
                  <a:pt x="41" y="73"/>
                </a:cubicBezTo>
                <a:cubicBezTo>
                  <a:pt x="41" y="73"/>
                  <a:pt x="41" y="72"/>
                  <a:pt x="42" y="72"/>
                </a:cubicBezTo>
                <a:cubicBezTo>
                  <a:pt x="43" y="68"/>
                  <a:pt x="43" y="68"/>
                  <a:pt x="43" y="68"/>
                </a:cubicBezTo>
                <a:cubicBezTo>
                  <a:pt x="44" y="67"/>
                  <a:pt x="45" y="67"/>
                  <a:pt x="46" y="66"/>
                </a:cubicBezTo>
                <a:cubicBezTo>
                  <a:pt x="49" y="63"/>
                  <a:pt x="51" y="57"/>
                  <a:pt x="52" y="55"/>
                </a:cubicBezTo>
                <a:cubicBezTo>
                  <a:pt x="54" y="53"/>
                  <a:pt x="54" y="53"/>
                  <a:pt x="55" y="52"/>
                </a:cubicBezTo>
                <a:cubicBezTo>
                  <a:pt x="55" y="50"/>
                  <a:pt x="52" y="50"/>
                  <a:pt x="51" y="49"/>
                </a:cubicBezTo>
                <a:cubicBezTo>
                  <a:pt x="51" y="49"/>
                  <a:pt x="47" y="47"/>
                  <a:pt x="46" y="46"/>
                </a:cubicBezTo>
                <a:cubicBezTo>
                  <a:pt x="44" y="44"/>
                  <a:pt x="40" y="43"/>
                  <a:pt x="38" y="42"/>
                </a:cubicBezTo>
                <a:cubicBezTo>
                  <a:pt x="36" y="41"/>
                  <a:pt x="35" y="42"/>
                  <a:pt x="33" y="43"/>
                </a:cubicBezTo>
                <a:cubicBezTo>
                  <a:pt x="33" y="43"/>
                  <a:pt x="32" y="42"/>
                  <a:pt x="32" y="42"/>
                </a:cubicBezTo>
                <a:cubicBezTo>
                  <a:pt x="32" y="40"/>
                  <a:pt x="32" y="39"/>
                  <a:pt x="32" y="38"/>
                </a:cubicBezTo>
                <a:cubicBezTo>
                  <a:pt x="31" y="37"/>
                  <a:pt x="33" y="36"/>
                  <a:pt x="31" y="36"/>
                </a:cubicBezTo>
                <a:cubicBezTo>
                  <a:pt x="30" y="36"/>
                  <a:pt x="27" y="38"/>
                  <a:pt x="27" y="36"/>
                </a:cubicBezTo>
                <a:cubicBezTo>
                  <a:pt x="28" y="35"/>
                  <a:pt x="28" y="30"/>
                  <a:pt x="31" y="31"/>
                </a:cubicBezTo>
                <a:cubicBezTo>
                  <a:pt x="34" y="31"/>
                  <a:pt x="33" y="34"/>
                  <a:pt x="34" y="34"/>
                </a:cubicBezTo>
                <a:cubicBezTo>
                  <a:pt x="35" y="34"/>
                  <a:pt x="36" y="31"/>
                  <a:pt x="37" y="30"/>
                </a:cubicBezTo>
                <a:cubicBezTo>
                  <a:pt x="38" y="29"/>
                  <a:pt x="41" y="25"/>
                  <a:pt x="42" y="25"/>
                </a:cubicBezTo>
                <a:cubicBezTo>
                  <a:pt x="44" y="24"/>
                  <a:pt x="44" y="23"/>
                  <a:pt x="46" y="22"/>
                </a:cubicBezTo>
                <a:cubicBezTo>
                  <a:pt x="47" y="21"/>
                  <a:pt x="49" y="22"/>
                  <a:pt x="49" y="19"/>
                </a:cubicBezTo>
                <a:cubicBezTo>
                  <a:pt x="49" y="18"/>
                  <a:pt x="49" y="17"/>
                  <a:pt x="49" y="16"/>
                </a:cubicBezTo>
                <a:cubicBezTo>
                  <a:pt x="50" y="16"/>
                  <a:pt x="51" y="16"/>
                  <a:pt x="52" y="16"/>
                </a:cubicBezTo>
                <a:cubicBezTo>
                  <a:pt x="57" y="16"/>
                  <a:pt x="62" y="17"/>
                  <a:pt x="66" y="19"/>
                </a:cubicBezTo>
                <a:cubicBezTo>
                  <a:pt x="65" y="20"/>
                  <a:pt x="64" y="21"/>
                  <a:pt x="64" y="21"/>
                </a:cubicBezTo>
                <a:cubicBezTo>
                  <a:pt x="63" y="22"/>
                  <a:pt x="63" y="24"/>
                  <a:pt x="62" y="24"/>
                </a:cubicBezTo>
                <a:cubicBezTo>
                  <a:pt x="62" y="24"/>
                  <a:pt x="61" y="24"/>
                  <a:pt x="61" y="25"/>
                </a:cubicBezTo>
                <a:cubicBezTo>
                  <a:pt x="61" y="25"/>
                  <a:pt x="60" y="27"/>
                  <a:pt x="60" y="27"/>
                </a:cubicBezTo>
                <a:cubicBezTo>
                  <a:pt x="60" y="26"/>
                  <a:pt x="60" y="26"/>
                  <a:pt x="60" y="26"/>
                </a:cubicBezTo>
                <a:cubicBezTo>
                  <a:pt x="60" y="26"/>
                  <a:pt x="60" y="30"/>
                  <a:pt x="61" y="30"/>
                </a:cubicBezTo>
                <a:cubicBezTo>
                  <a:pt x="62" y="30"/>
                  <a:pt x="63" y="28"/>
                  <a:pt x="64" y="28"/>
                </a:cubicBezTo>
                <a:cubicBezTo>
                  <a:pt x="65" y="27"/>
                  <a:pt x="65" y="25"/>
                  <a:pt x="66" y="26"/>
                </a:cubicBezTo>
                <a:cubicBezTo>
                  <a:pt x="67" y="27"/>
                  <a:pt x="68" y="29"/>
                  <a:pt x="69" y="29"/>
                </a:cubicBezTo>
                <a:cubicBezTo>
                  <a:pt x="70" y="29"/>
                  <a:pt x="72" y="29"/>
                  <a:pt x="73" y="29"/>
                </a:cubicBezTo>
                <a:cubicBezTo>
                  <a:pt x="73" y="30"/>
                  <a:pt x="74" y="31"/>
                  <a:pt x="75" y="30"/>
                </a:cubicBezTo>
                <a:cubicBezTo>
                  <a:pt x="75" y="29"/>
                  <a:pt x="76" y="28"/>
                  <a:pt x="76" y="27"/>
                </a:cubicBezTo>
                <a:cubicBezTo>
                  <a:pt x="79" y="32"/>
                  <a:pt x="81" y="37"/>
                  <a:pt x="82" y="42"/>
                </a:cubicBezTo>
                <a:cubicBezTo>
                  <a:pt x="82" y="45"/>
                  <a:pt x="82" y="51"/>
                  <a:pt x="81" y="54"/>
                </a:cubicBezTo>
                <a:cubicBezTo>
                  <a:pt x="82" y="52"/>
                  <a:pt x="83" y="50"/>
                  <a:pt x="84" y="47"/>
                </a:cubicBezTo>
                <a:cubicBezTo>
                  <a:pt x="87" y="48"/>
                  <a:pt x="87" y="48"/>
                  <a:pt x="87" y="48"/>
                </a:cubicBezTo>
                <a:cubicBezTo>
                  <a:pt x="87" y="47"/>
                  <a:pt x="87" y="46"/>
                  <a:pt x="87" y="46"/>
                </a:cubicBezTo>
                <a:cubicBezTo>
                  <a:pt x="87" y="36"/>
                  <a:pt x="83" y="27"/>
                  <a:pt x="77" y="21"/>
                </a:cubicBezTo>
                <a:cubicBezTo>
                  <a:pt x="74" y="17"/>
                  <a:pt x="70" y="15"/>
                  <a:pt x="65" y="13"/>
                </a:cubicBezTo>
                <a:cubicBezTo>
                  <a:pt x="63" y="12"/>
                  <a:pt x="61" y="11"/>
                  <a:pt x="58" y="11"/>
                </a:cubicBezTo>
                <a:cubicBezTo>
                  <a:pt x="56" y="11"/>
                  <a:pt x="54" y="11"/>
                  <a:pt x="52" y="11"/>
                </a:cubicBezTo>
                <a:cubicBezTo>
                  <a:pt x="52" y="11"/>
                  <a:pt x="51" y="11"/>
                  <a:pt x="51" y="11"/>
                </a:cubicBezTo>
                <a:cubicBezTo>
                  <a:pt x="50" y="11"/>
                  <a:pt x="48" y="12"/>
                  <a:pt x="46" y="13"/>
                </a:cubicBezTo>
                <a:cubicBezTo>
                  <a:pt x="39" y="15"/>
                  <a:pt x="39" y="15"/>
                  <a:pt x="39" y="15"/>
                </a:cubicBezTo>
                <a:cubicBezTo>
                  <a:pt x="36" y="20"/>
                  <a:pt x="32" y="24"/>
                  <a:pt x="27" y="29"/>
                </a:cubicBezTo>
                <a:cubicBezTo>
                  <a:pt x="26" y="30"/>
                  <a:pt x="26" y="30"/>
                  <a:pt x="26" y="30"/>
                </a:cubicBezTo>
                <a:cubicBezTo>
                  <a:pt x="25" y="30"/>
                  <a:pt x="25" y="30"/>
                  <a:pt x="25" y="30"/>
                </a:cubicBezTo>
                <a:cubicBezTo>
                  <a:pt x="24" y="31"/>
                  <a:pt x="22" y="31"/>
                  <a:pt x="20" y="31"/>
                </a:cubicBezTo>
                <a:cubicBezTo>
                  <a:pt x="18" y="36"/>
                  <a:pt x="17" y="41"/>
                  <a:pt x="17" y="46"/>
                </a:cubicBezTo>
                <a:cubicBezTo>
                  <a:pt x="17" y="55"/>
                  <a:pt x="21" y="64"/>
                  <a:pt x="27" y="71"/>
                </a:cubicBezTo>
                <a:cubicBezTo>
                  <a:pt x="30" y="73"/>
                  <a:pt x="34" y="76"/>
                  <a:pt x="38" y="78"/>
                </a:cubicBezTo>
                <a:close/>
                <a:moveTo>
                  <a:pt x="58" y="40"/>
                </a:moveTo>
                <a:cubicBezTo>
                  <a:pt x="58" y="40"/>
                  <a:pt x="60" y="44"/>
                  <a:pt x="61" y="45"/>
                </a:cubicBezTo>
                <a:cubicBezTo>
                  <a:pt x="62" y="46"/>
                  <a:pt x="68" y="45"/>
                  <a:pt x="69" y="45"/>
                </a:cubicBezTo>
                <a:cubicBezTo>
                  <a:pt x="70" y="45"/>
                  <a:pt x="69" y="47"/>
                  <a:pt x="70" y="49"/>
                </a:cubicBezTo>
                <a:cubicBezTo>
                  <a:pt x="72" y="51"/>
                  <a:pt x="71" y="63"/>
                  <a:pt x="72" y="64"/>
                </a:cubicBezTo>
                <a:cubicBezTo>
                  <a:pt x="74" y="64"/>
                  <a:pt x="78" y="58"/>
                  <a:pt x="79" y="56"/>
                </a:cubicBezTo>
                <a:cubicBezTo>
                  <a:pt x="79" y="55"/>
                  <a:pt x="81" y="42"/>
                  <a:pt x="81" y="40"/>
                </a:cubicBezTo>
                <a:cubicBezTo>
                  <a:pt x="81" y="38"/>
                  <a:pt x="75" y="32"/>
                  <a:pt x="75" y="32"/>
                </a:cubicBezTo>
                <a:cubicBezTo>
                  <a:pt x="74" y="32"/>
                  <a:pt x="71" y="32"/>
                  <a:pt x="69" y="31"/>
                </a:cubicBezTo>
                <a:cubicBezTo>
                  <a:pt x="68" y="31"/>
                  <a:pt x="67" y="30"/>
                  <a:pt x="67" y="30"/>
                </a:cubicBezTo>
                <a:cubicBezTo>
                  <a:pt x="66" y="30"/>
                  <a:pt x="65" y="30"/>
                  <a:pt x="64" y="30"/>
                </a:cubicBezTo>
                <a:cubicBezTo>
                  <a:pt x="63" y="30"/>
                  <a:pt x="62" y="30"/>
                  <a:pt x="61" y="31"/>
                </a:cubicBezTo>
                <a:cubicBezTo>
                  <a:pt x="61" y="31"/>
                  <a:pt x="60" y="32"/>
                  <a:pt x="60" y="33"/>
                </a:cubicBezTo>
                <a:cubicBezTo>
                  <a:pt x="60" y="34"/>
                  <a:pt x="59" y="34"/>
                  <a:pt x="58" y="35"/>
                </a:cubicBezTo>
                <a:cubicBezTo>
                  <a:pt x="57" y="36"/>
                  <a:pt x="58" y="37"/>
                  <a:pt x="58" y="38"/>
                </a:cubicBezTo>
                <a:cubicBezTo>
                  <a:pt x="58" y="39"/>
                  <a:pt x="58" y="40"/>
                  <a:pt x="58" y="40"/>
                </a:cubicBezTo>
                <a:close/>
                <a:moveTo>
                  <a:pt x="11" y="10"/>
                </a:moveTo>
                <a:cubicBezTo>
                  <a:pt x="5" y="5"/>
                  <a:pt x="5" y="5"/>
                  <a:pt x="5" y="5"/>
                </a:cubicBezTo>
                <a:cubicBezTo>
                  <a:pt x="0" y="6"/>
                  <a:pt x="0" y="6"/>
                  <a:pt x="0" y="6"/>
                </a:cubicBezTo>
                <a:cubicBezTo>
                  <a:pt x="1" y="8"/>
                  <a:pt x="5" y="19"/>
                  <a:pt x="9" y="18"/>
                </a:cubicBezTo>
                <a:cubicBezTo>
                  <a:pt x="20" y="15"/>
                  <a:pt x="20" y="15"/>
                  <a:pt x="20" y="15"/>
                </a:cubicBezTo>
                <a:cubicBezTo>
                  <a:pt x="19" y="28"/>
                  <a:pt x="19" y="28"/>
                  <a:pt x="19" y="28"/>
                </a:cubicBezTo>
                <a:cubicBezTo>
                  <a:pt x="21" y="27"/>
                  <a:pt x="22" y="27"/>
                  <a:pt x="24" y="26"/>
                </a:cubicBezTo>
                <a:cubicBezTo>
                  <a:pt x="30" y="20"/>
                  <a:pt x="35" y="15"/>
                  <a:pt x="38" y="8"/>
                </a:cubicBezTo>
                <a:cubicBezTo>
                  <a:pt x="40" y="7"/>
                  <a:pt x="40" y="7"/>
                  <a:pt x="40" y="7"/>
                </a:cubicBezTo>
                <a:cubicBezTo>
                  <a:pt x="40" y="8"/>
                  <a:pt x="39" y="10"/>
                  <a:pt x="39" y="10"/>
                </a:cubicBezTo>
                <a:cubicBezTo>
                  <a:pt x="45" y="9"/>
                  <a:pt x="45" y="9"/>
                  <a:pt x="45" y="9"/>
                </a:cubicBezTo>
                <a:cubicBezTo>
                  <a:pt x="47" y="8"/>
                  <a:pt x="53" y="5"/>
                  <a:pt x="52" y="3"/>
                </a:cubicBezTo>
                <a:cubicBezTo>
                  <a:pt x="52" y="3"/>
                  <a:pt x="52" y="3"/>
                  <a:pt x="52" y="3"/>
                </a:cubicBezTo>
                <a:cubicBezTo>
                  <a:pt x="52" y="1"/>
                  <a:pt x="46" y="1"/>
                  <a:pt x="44" y="2"/>
                </a:cubicBezTo>
                <a:cubicBezTo>
                  <a:pt x="39" y="3"/>
                  <a:pt x="39" y="3"/>
                  <a:pt x="39" y="3"/>
                </a:cubicBezTo>
                <a:cubicBezTo>
                  <a:pt x="36" y="4"/>
                  <a:pt x="36" y="4"/>
                  <a:pt x="36" y="4"/>
                </a:cubicBezTo>
                <a:cubicBezTo>
                  <a:pt x="20" y="8"/>
                  <a:pt x="20" y="8"/>
                  <a:pt x="20" y="8"/>
                </a:cubicBezTo>
                <a:cubicBezTo>
                  <a:pt x="18" y="8"/>
                  <a:pt x="18" y="8"/>
                  <a:pt x="18" y="8"/>
                </a:cubicBezTo>
                <a:cubicBezTo>
                  <a:pt x="11" y="10"/>
                  <a:pt x="11" y="10"/>
                  <a:pt x="11" y="10"/>
                </a:cubicBezTo>
                <a:close/>
                <a:moveTo>
                  <a:pt x="20" y="7"/>
                </a:moveTo>
                <a:cubicBezTo>
                  <a:pt x="17" y="2"/>
                  <a:pt x="17" y="2"/>
                  <a:pt x="17" y="2"/>
                </a:cubicBezTo>
                <a:cubicBezTo>
                  <a:pt x="23" y="0"/>
                  <a:pt x="23" y="0"/>
                  <a:pt x="23" y="0"/>
                </a:cubicBezTo>
                <a:cubicBezTo>
                  <a:pt x="35" y="3"/>
                  <a:pt x="35" y="3"/>
                  <a:pt x="35" y="3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16" y="24"/>
                </a:moveTo>
                <a:cubicBezTo>
                  <a:pt x="6" y="27"/>
                  <a:pt x="6" y="27"/>
                  <a:pt x="6" y="27"/>
                </a:cubicBezTo>
                <a:cubicBezTo>
                  <a:pt x="5" y="27"/>
                  <a:pt x="5" y="27"/>
                  <a:pt x="5" y="26"/>
                </a:cubicBezTo>
                <a:cubicBezTo>
                  <a:pt x="5" y="26"/>
                  <a:pt x="5" y="25"/>
                  <a:pt x="5" y="25"/>
                </a:cubicBezTo>
                <a:cubicBezTo>
                  <a:pt x="17" y="22"/>
                  <a:pt x="17" y="22"/>
                  <a:pt x="17" y="22"/>
                </a:cubicBezTo>
                <a:cubicBezTo>
                  <a:pt x="16" y="24"/>
                  <a:pt x="16" y="24"/>
                  <a:pt x="16" y="24"/>
                </a:cubicBezTo>
                <a:close/>
                <a:moveTo>
                  <a:pt x="16" y="28"/>
                </a:moveTo>
                <a:cubicBezTo>
                  <a:pt x="6" y="31"/>
                  <a:pt x="6" y="31"/>
                  <a:pt x="6" y="31"/>
                </a:cubicBezTo>
                <a:cubicBezTo>
                  <a:pt x="5" y="31"/>
                  <a:pt x="5" y="31"/>
                  <a:pt x="5" y="30"/>
                </a:cubicBezTo>
                <a:cubicBezTo>
                  <a:pt x="5" y="30"/>
                  <a:pt x="5" y="29"/>
                  <a:pt x="5" y="29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28"/>
                  <a:pt x="16" y="28"/>
                  <a:pt x="16" y="28"/>
                </a:cubicBezTo>
                <a:close/>
                <a:moveTo>
                  <a:pt x="17" y="20"/>
                </a:moveTo>
                <a:cubicBezTo>
                  <a:pt x="6" y="23"/>
                  <a:pt x="6" y="23"/>
                  <a:pt x="6" y="23"/>
                </a:cubicBezTo>
                <a:cubicBezTo>
                  <a:pt x="5" y="23"/>
                  <a:pt x="5" y="22"/>
                  <a:pt x="5" y="22"/>
                </a:cubicBezTo>
                <a:cubicBezTo>
                  <a:pt x="5" y="21"/>
                  <a:pt x="5" y="21"/>
                  <a:pt x="5" y="21"/>
                </a:cubicBezTo>
                <a:cubicBezTo>
                  <a:pt x="17" y="18"/>
                  <a:pt x="17" y="18"/>
                  <a:pt x="17" y="18"/>
                </a:cubicBezTo>
                <a:lnTo>
                  <a:pt x="17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2" name="图标"/>
          <p:cNvSpPr>
            <a:spLocks noEditPoints="1"/>
          </p:cNvSpPr>
          <p:nvPr/>
        </p:nvSpPr>
        <p:spPr bwMode="auto">
          <a:xfrm>
            <a:off x="2604214" y="1790204"/>
            <a:ext cx="700597" cy="515464"/>
          </a:xfrm>
          <a:custGeom>
            <a:avLst/>
            <a:gdLst>
              <a:gd name="T0" fmla="*/ 10 w 94"/>
              <a:gd name="T1" fmla="*/ 45 h 69"/>
              <a:gd name="T2" fmla="*/ 28 w 94"/>
              <a:gd name="T3" fmla="*/ 45 h 69"/>
              <a:gd name="T4" fmla="*/ 4 w 94"/>
              <a:gd name="T5" fmla="*/ 30 h 69"/>
              <a:gd name="T6" fmla="*/ 65 w 94"/>
              <a:gd name="T7" fmla="*/ 50 h 69"/>
              <a:gd name="T8" fmla="*/ 77 w 94"/>
              <a:gd name="T9" fmla="*/ 52 h 69"/>
              <a:gd name="T10" fmla="*/ 86 w 94"/>
              <a:gd name="T11" fmla="*/ 46 h 69"/>
              <a:gd name="T12" fmla="*/ 94 w 94"/>
              <a:gd name="T13" fmla="*/ 59 h 69"/>
              <a:gd name="T14" fmla="*/ 73 w 94"/>
              <a:gd name="T15" fmla="*/ 69 h 69"/>
              <a:gd name="T16" fmla="*/ 23 w 94"/>
              <a:gd name="T17" fmla="*/ 59 h 69"/>
              <a:gd name="T18" fmla="*/ 3 w 94"/>
              <a:gd name="T19" fmla="*/ 49 h 69"/>
              <a:gd name="T20" fmla="*/ 22 w 94"/>
              <a:gd name="T21" fmla="*/ 49 h 69"/>
              <a:gd name="T22" fmla="*/ 28 w 94"/>
              <a:gd name="T23" fmla="*/ 52 h 69"/>
              <a:gd name="T24" fmla="*/ 45 w 94"/>
              <a:gd name="T25" fmla="*/ 57 h 69"/>
              <a:gd name="T26" fmla="*/ 45 w 94"/>
              <a:gd name="T27" fmla="*/ 49 h 69"/>
              <a:gd name="T28" fmla="*/ 51 w 94"/>
              <a:gd name="T29" fmla="*/ 47 h 69"/>
              <a:gd name="T30" fmla="*/ 51 w 94"/>
              <a:gd name="T31" fmla="*/ 51 h 69"/>
              <a:gd name="T32" fmla="*/ 60 w 94"/>
              <a:gd name="T33" fmla="*/ 47 h 69"/>
              <a:gd name="T34" fmla="*/ 89 w 94"/>
              <a:gd name="T35" fmla="*/ 30 h 69"/>
              <a:gd name="T36" fmla="*/ 70 w 94"/>
              <a:gd name="T37" fmla="*/ 30 h 69"/>
              <a:gd name="T38" fmla="*/ 70 w 94"/>
              <a:gd name="T39" fmla="*/ 33 h 69"/>
              <a:gd name="T40" fmla="*/ 71 w 94"/>
              <a:gd name="T41" fmla="*/ 40 h 69"/>
              <a:gd name="T42" fmla="*/ 72 w 94"/>
              <a:gd name="T43" fmla="*/ 41 h 69"/>
              <a:gd name="T44" fmla="*/ 87 w 94"/>
              <a:gd name="T45" fmla="*/ 41 h 69"/>
              <a:gd name="T46" fmla="*/ 88 w 94"/>
              <a:gd name="T47" fmla="*/ 34 h 69"/>
              <a:gd name="T48" fmla="*/ 89 w 94"/>
              <a:gd name="T49" fmla="*/ 31 h 69"/>
              <a:gd name="T50" fmla="*/ 63 w 94"/>
              <a:gd name="T51" fmla="*/ 24 h 69"/>
              <a:gd name="T52" fmla="*/ 33 w 94"/>
              <a:gd name="T53" fmla="*/ 14 h 69"/>
              <a:gd name="T54" fmla="*/ 36 w 94"/>
              <a:gd name="T55" fmla="*/ 33 h 69"/>
              <a:gd name="T56" fmla="*/ 42 w 94"/>
              <a:gd name="T57" fmla="*/ 43 h 69"/>
              <a:gd name="T58" fmla="*/ 49 w 94"/>
              <a:gd name="T59" fmla="*/ 44 h 69"/>
              <a:gd name="T60" fmla="*/ 55 w 94"/>
              <a:gd name="T61" fmla="*/ 43 h 69"/>
              <a:gd name="T62" fmla="*/ 61 w 94"/>
              <a:gd name="T63" fmla="*/ 33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4" h="69">
                <a:moveTo>
                  <a:pt x="2" y="45"/>
                </a:moveTo>
                <a:cubicBezTo>
                  <a:pt x="10" y="45"/>
                  <a:pt x="10" y="45"/>
                  <a:pt x="10" y="45"/>
                </a:cubicBezTo>
                <a:cubicBezTo>
                  <a:pt x="13" y="48"/>
                  <a:pt x="17" y="48"/>
                  <a:pt x="20" y="45"/>
                </a:cubicBezTo>
                <a:cubicBezTo>
                  <a:pt x="28" y="45"/>
                  <a:pt x="28" y="45"/>
                  <a:pt x="28" y="45"/>
                </a:cubicBezTo>
                <a:cubicBezTo>
                  <a:pt x="27" y="40"/>
                  <a:pt x="26" y="35"/>
                  <a:pt x="26" y="30"/>
                </a:cubicBezTo>
                <a:cubicBezTo>
                  <a:pt x="22" y="19"/>
                  <a:pt x="7" y="20"/>
                  <a:pt x="4" y="30"/>
                </a:cubicBezTo>
                <a:cubicBezTo>
                  <a:pt x="2" y="45"/>
                  <a:pt x="2" y="45"/>
                  <a:pt x="2" y="45"/>
                </a:cubicBezTo>
                <a:close/>
                <a:moveTo>
                  <a:pt x="65" y="50"/>
                </a:moveTo>
                <a:cubicBezTo>
                  <a:pt x="73" y="46"/>
                  <a:pt x="73" y="46"/>
                  <a:pt x="73" y="46"/>
                </a:cubicBezTo>
                <a:cubicBezTo>
                  <a:pt x="77" y="52"/>
                  <a:pt x="77" y="52"/>
                  <a:pt x="77" y="52"/>
                </a:cubicBezTo>
                <a:cubicBezTo>
                  <a:pt x="82" y="52"/>
                  <a:pt x="82" y="52"/>
                  <a:pt x="82" y="52"/>
                </a:cubicBezTo>
                <a:cubicBezTo>
                  <a:pt x="86" y="46"/>
                  <a:pt x="86" y="46"/>
                  <a:pt x="86" y="46"/>
                </a:cubicBezTo>
                <a:cubicBezTo>
                  <a:pt x="94" y="50"/>
                  <a:pt x="94" y="50"/>
                  <a:pt x="94" y="50"/>
                </a:cubicBezTo>
                <a:cubicBezTo>
                  <a:pt x="94" y="59"/>
                  <a:pt x="94" y="59"/>
                  <a:pt x="94" y="59"/>
                </a:cubicBezTo>
                <a:cubicBezTo>
                  <a:pt x="73" y="59"/>
                  <a:pt x="73" y="59"/>
                  <a:pt x="73" y="59"/>
                </a:cubicBezTo>
                <a:cubicBezTo>
                  <a:pt x="73" y="69"/>
                  <a:pt x="73" y="69"/>
                  <a:pt x="73" y="69"/>
                </a:cubicBezTo>
                <a:cubicBezTo>
                  <a:pt x="23" y="69"/>
                  <a:pt x="23" y="69"/>
                  <a:pt x="23" y="69"/>
                </a:cubicBezTo>
                <a:cubicBezTo>
                  <a:pt x="23" y="59"/>
                  <a:pt x="23" y="59"/>
                  <a:pt x="23" y="59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55"/>
                  <a:pt x="1" y="52"/>
                  <a:pt x="3" y="49"/>
                </a:cubicBezTo>
                <a:cubicBezTo>
                  <a:pt x="5" y="49"/>
                  <a:pt x="7" y="49"/>
                  <a:pt x="8" y="49"/>
                </a:cubicBezTo>
                <a:cubicBezTo>
                  <a:pt x="13" y="54"/>
                  <a:pt x="17" y="54"/>
                  <a:pt x="22" y="49"/>
                </a:cubicBezTo>
                <a:cubicBezTo>
                  <a:pt x="23" y="49"/>
                  <a:pt x="25" y="49"/>
                  <a:pt x="27" y="49"/>
                </a:cubicBezTo>
                <a:cubicBezTo>
                  <a:pt x="27" y="50"/>
                  <a:pt x="28" y="51"/>
                  <a:pt x="28" y="52"/>
                </a:cubicBezTo>
                <a:cubicBezTo>
                  <a:pt x="37" y="47"/>
                  <a:pt x="37" y="47"/>
                  <a:pt x="37" y="47"/>
                </a:cubicBezTo>
                <a:cubicBezTo>
                  <a:pt x="45" y="57"/>
                  <a:pt x="45" y="57"/>
                  <a:pt x="45" y="57"/>
                </a:cubicBezTo>
                <a:cubicBezTo>
                  <a:pt x="47" y="51"/>
                  <a:pt x="47" y="51"/>
                  <a:pt x="47" y="51"/>
                </a:cubicBezTo>
                <a:cubicBezTo>
                  <a:pt x="45" y="49"/>
                  <a:pt x="45" y="49"/>
                  <a:pt x="45" y="49"/>
                </a:cubicBezTo>
                <a:cubicBezTo>
                  <a:pt x="47" y="47"/>
                  <a:pt x="47" y="47"/>
                  <a:pt x="47" y="47"/>
                </a:cubicBezTo>
                <a:cubicBezTo>
                  <a:pt x="51" y="47"/>
                  <a:pt x="51" y="47"/>
                  <a:pt x="51" y="47"/>
                </a:cubicBezTo>
                <a:cubicBezTo>
                  <a:pt x="52" y="49"/>
                  <a:pt x="52" y="49"/>
                  <a:pt x="52" y="49"/>
                </a:cubicBezTo>
                <a:cubicBezTo>
                  <a:pt x="51" y="51"/>
                  <a:pt x="51" y="51"/>
                  <a:pt x="51" y="51"/>
                </a:cubicBezTo>
                <a:cubicBezTo>
                  <a:pt x="53" y="56"/>
                  <a:pt x="53" y="56"/>
                  <a:pt x="53" y="56"/>
                </a:cubicBezTo>
                <a:cubicBezTo>
                  <a:pt x="60" y="47"/>
                  <a:pt x="60" y="47"/>
                  <a:pt x="60" y="47"/>
                </a:cubicBezTo>
                <a:cubicBezTo>
                  <a:pt x="65" y="50"/>
                  <a:pt x="65" y="50"/>
                  <a:pt x="65" y="50"/>
                </a:cubicBezTo>
                <a:close/>
                <a:moveTo>
                  <a:pt x="89" y="30"/>
                </a:moveTo>
                <a:cubicBezTo>
                  <a:pt x="89" y="24"/>
                  <a:pt x="85" y="21"/>
                  <a:pt x="79" y="20"/>
                </a:cubicBezTo>
                <a:cubicBezTo>
                  <a:pt x="74" y="20"/>
                  <a:pt x="70" y="24"/>
                  <a:pt x="70" y="30"/>
                </a:cubicBezTo>
                <a:cubicBezTo>
                  <a:pt x="70" y="30"/>
                  <a:pt x="70" y="30"/>
                  <a:pt x="70" y="30"/>
                </a:cubicBezTo>
                <a:cubicBezTo>
                  <a:pt x="70" y="31"/>
                  <a:pt x="70" y="32"/>
                  <a:pt x="70" y="33"/>
                </a:cubicBezTo>
                <a:cubicBezTo>
                  <a:pt x="70" y="33"/>
                  <a:pt x="70" y="34"/>
                  <a:pt x="71" y="34"/>
                </a:cubicBezTo>
                <a:cubicBezTo>
                  <a:pt x="71" y="40"/>
                  <a:pt x="71" y="40"/>
                  <a:pt x="71" y="40"/>
                </a:cubicBezTo>
                <a:cubicBezTo>
                  <a:pt x="71" y="41"/>
                  <a:pt x="71" y="41"/>
                  <a:pt x="71" y="41"/>
                </a:cubicBezTo>
                <a:cubicBezTo>
                  <a:pt x="72" y="41"/>
                  <a:pt x="72" y="41"/>
                  <a:pt x="72" y="41"/>
                </a:cubicBezTo>
                <a:cubicBezTo>
                  <a:pt x="77" y="46"/>
                  <a:pt x="81" y="45"/>
                  <a:pt x="87" y="41"/>
                </a:cubicBezTo>
                <a:cubicBezTo>
                  <a:pt x="87" y="41"/>
                  <a:pt x="87" y="41"/>
                  <a:pt x="87" y="41"/>
                </a:cubicBezTo>
                <a:cubicBezTo>
                  <a:pt x="87" y="40"/>
                  <a:pt x="87" y="40"/>
                  <a:pt x="87" y="40"/>
                </a:cubicBezTo>
                <a:cubicBezTo>
                  <a:pt x="88" y="34"/>
                  <a:pt x="88" y="34"/>
                  <a:pt x="88" y="34"/>
                </a:cubicBezTo>
                <a:cubicBezTo>
                  <a:pt x="88" y="34"/>
                  <a:pt x="89" y="33"/>
                  <a:pt x="89" y="33"/>
                </a:cubicBezTo>
                <a:cubicBezTo>
                  <a:pt x="89" y="33"/>
                  <a:pt x="89" y="31"/>
                  <a:pt x="89" y="31"/>
                </a:cubicBezTo>
                <a:cubicBezTo>
                  <a:pt x="89" y="30"/>
                  <a:pt x="89" y="30"/>
                  <a:pt x="89" y="30"/>
                </a:cubicBezTo>
                <a:close/>
                <a:moveTo>
                  <a:pt x="63" y="24"/>
                </a:moveTo>
                <a:cubicBezTo>
                  <a:pt x="66" y="14"/>
                  <a:pt x="66" y="14"/>
                  <a:pt x="66" y="14"/>
                </a:cubicBezTo>
                <a:cubicBezTo>
                  <a:pt x="59" y="13"/>
                  <a:pt x="47" y="0"/>
                  <a:pt x="33" y="14"/>
                </a:cubicBezTo>
                <a:cubicBezTo>
                  <a:pt x="35" y="24"/>
                  <a:pt x="35" y="24"/>
                  <a:pt x="35" y="24"/>
                </a:cubicBezTo>
                <a:cubicBezTo>
                  <a:pt x="35" y="27"/>
                  <a:pt x="35" y="30"/>
                  <a:pt x="36" y="33"/>
                </a:cubicBezTo>
                <a:cubicBezTo>
                  <a:pt x="37" y="37"/>
                  <a:pt x="39" y="40"/>
                  <a:pt x="41" y="43"/>
                </a:cubicBezTo>
                <a:cubicBezTo>
                  <a:pt x="42" y="43"/>
                  <a:pt x="42" y="43"/>
                  <a:pt x="42" y="43"/>
                </a:cubicBezTo>
                <a:cubicBezTo>
                  <a:pt x="42" y="44"/>
                  <a:pt x="42" y="44"/>
                  <a:pt x="42" y="44"/>
                </a:cubicBezTo>
                <a:cubicBezTo>
                  <a:pt x="45" y="44"/>
                  <a:pt x="47" y="44"/>
                  <a:pt x="49" y="44"/>
                </a:cubicBezTo>
                <a:cubicBezTo>
                  <a:pt x="51" y="44"/>
                  <a:pt x="53" y="44"/>
                  <a:pt x="55" y="44"/>
                </a:cubicBezTo>
                <a:cubicBezTo>
                  <a:pt x="55" y="43"/>
                  <a:pt x="55" y="43"/>
                  <a:pt x="55" y="43"/>
                </a:cubicBezTo>
                <a:cubicBezTo>
                  <a:pt x="56" y="43"/>
                  <a:pt x="56" y="43"/>
                  <a:pt x="56" y="43"/>
                </a:cubicBezTo>
                <a:cubicBezTo>
                  <a:pt x="58" y="40"/>
                  <a:pt x="60" y="37"/>
                  <a:pt x="61" y="33"/>
                </a:cubicBezTo>
                <a:cubicBezTo>
                  <a:pt x="62" y="30"/>
                  <a:pt x="63" y="27"/>
                  <a:pt x="63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3" name="图标"/>
          <p:cNvSpPr>
            <a:spLocks noEditPoints="1" noChangeArrowheads="1"/>
          </p:cNvSpPr>
          <p:nvPr/>
        </p:nvSpPr>
        <p:spPr bwMode="auto">
          <a:xfrm>
            <a:off x="5835072" y="4095563"/>
            <a:ext cx="521854" cy="550035"/>
          </a:xfrm>
          <a:custGeom>
            <a:avLst/>
            <a:gdLst>
              <a:gd name="T0" fmla="*/ 2147483647 w 100"/>
              <a:gd name="T1" fmla="*/ 0 h 110"/>
              <a:gd name="T2" fmla="*/ 2147483647 w 100"/>
              <a:gd name="T3" fmla="*/ 2147483647 h 110"/>
              <a:gd name="T4" fmla="*/ 2147483647 w 100"/>
              <a:gd name="T5" fmla="*/ 2147483647 h 110"/>
              <a:gd name="T6" fmla="*/ 2147483647 w 100"/>
              <a:gd name="T7" fmla="*/ 2147483647 h 110"/>
              <a:gd name="T8" fmla="*/ 2147483647 w 100"/>
              <a:gd name="T9" fmla="*/ 2147483647 h 110"/>
              <a:gd name="T10" fmla="*/ 2147483647 w 100"/>
              <a:gd name="T11" fmla="*/ 2147483647 h 110"/>
              <a:gd name="T12" fmla="*/ 2147483647 w 100"/>
              <a:gd name="T13" fmla="*/ 2147483647 h 110"/>
              <a:gd name="T14" fmla="*/ 2147483647 w 100"/>
              <a:gd name="T15" fmla="*/ 2147483647 h 110"/>
              <a:gd name="T16" fmla="*/ 2147483647 w 100"/>
              <a:gd name="T17" fmla="*/ 2147483647 h 110"/>
              <a:gd name="T18" fmla="*/ 2147483647 w 100"/>
              <a:gd name="T19" fmla="*/ 2147483647 h 110"/>
              <a:gd name="T20" fmla="*/ 2147483647 w 100"/>
              <a:gd name="T21" fmla="*/ 2147483647 h 110"/>
              <a:gd name="T22" fmla="*/ 2147483647 w 100"/>
              <a:gd name="T23" fmla="*/ 2147483647 h 110"/>
              <a:gd name="T24" fmla="*/ 2147483647 w 100"/>
              <a:gd name="T25" fmla="*/ 2147483647 h 110"/>
              <a:gd name="T26" fmla="*/ 2147483647 w 100"/>
              <a:gd name="T27" fmla="*/ 2147483647 h 110"/>
              <a:gd name="T28" fmla="*/ 0 w 100"/>
              <a:gd name="T29" fmla="*/ 2147483647 h 110"/>
              <a:gd name="T30" fmla="*/ 2147483647 w 100"/>
              <a:gd name="T31" fmla="*/ 2147483647 h 110"/>
              <a:gd name="T32" fmla="*/ 2147483647 w 100"/>
              <a:gd name="T33" fmla="*/ 0 h 110"/>
              <a:gd name="T34" fmla="*/ 2147483647 w 100"/>
              <a:gd name="T35" fmla="*/ 2147483647 h 110"/>
              <a:gd name="T36" fmla="*/ 2147483647 w 100"/>
              <a:gd name="T37" fmla="*/ 2147483647 h 110"/>
              <a:gd name="T38" fmla="*/ 2147483647 w 100"/>
              <a:gd name="T39" fmla="*/ 2147483647 h 110"/>
              <a:gd name="T40" fmla="*/ 2147483647 w 100"/>
              <a:gd name="T41" fmla="*/ 2147483647 h 110"/>
              <a:gd name="T42" fmla="*/ 2147483647 w 100"/>
              <a:gd name="T43" fmla="*/ 2147483647 h 110"/>
              <a:gd name="T44" fmla="*/ 2147483647 w 100"/>
              <a:gd name="T45" fmla="*/ 2147483647 h 110"/>
              <a:gd name="T46" fmla="*/ 2147483647 w 100"/>
              <a:gd name="T47" fmla="*/ 2147483647 h 110"/>
              <a:gd name="T48" fmla="*/ 2147483647 w 100"/>
              <a:gd name="T49" fmla="*/ 2147483647 h 110"/>
              <a:gd name="T50" fmla="*/ 2147483647 w 100"/>
              <a:gd name="T51" fmla="*/ 2147483647 h 110"/>
              <a:gd name="T52" fmla="*/ 2147483647 w 100"/>
              <a:gd name="T53" fmla="*/ 2147483647 h 110"/>
              <a:gd name="T54" fmla="*/ 2147483647 w 100"/>
              <a:gd name="T55" fmla="*/ 2147483647 h 110"/>
              <a:gd name="T56" fmla="*/ 2147483647 w 100"/>
              <a:gd name="T57" fmla="*/ 2147483647 h 110"/>
              <a:gd name="T58" fmla="*/ 2147483647 w 100"/>
              <a:gd name="T59" fmla="*/ 2147483647 h 110"/>
              <a:gd name="T60" fmla="*/ 2147483647 w 100"/>
              <a:gd name="T61" fmla="*/ 2147483647 h 110"/>
              <a:gd name="T62" fmla="*/ 2147483647 w 100"/>
              <a:gd name="T63" fmla="*/ 2147483647 h 110"/>
              <a:gd name="T64" fmla="*/ 2147483647 w 100"/>
              <a:gd name="T65" fmla="*/ 2147483647 h 110"/>
              <a:gd name="T66" fmla="*/ 2147483647 w 100"/>
              <a:gd name="T67" fmla="*/ 2147483647 h 110"/>
              <a:gd name="T68" fmla="*/ 2147483647 w 100"/>
              <a:gd name="T69" fmla="*/ 2147483647 h 110"/>
              <a:gd name="T70" fmla="*/ 2147483647 w 100"/>
              <a:gd name="T71" fmla="*/ 2147483647 h 110"/>
              <a:gd name="T72" fmla="*/ 2147483647 w 100"/>
              <a:gd name="T73" fmla="*/ 2147483647 h 110"/>
              <a:gd name="T74" fmla="*/ 2147483647 w 100"/>
              <a:gd name="T75" fmla="*/ 2147483647 h 110"/>
              <a:gd name="T76" fmla="*/ 2147483647 w 100"/>
              <a:gd name="T77" fmla="*/ 2147483647 h 110"/>
              <a:gd name="T78" fmla="*/ 2147483647 w 100"/>
              <a:gd name="T79" fmla="*/ 2147483647 h 110"/>
              <a:gd name="T80" fmla="*/ 2147483647 w 100"/>
              <a:gd name="T81" fmla="*/ 2147483647 h 110"/>
              <a:gd name="T82" fmla="*/ 2147483647 w 100"/>
              <a:gd name="T83" fmla="*/ 2147483647 h 110"/>
              <a:gd name="T84" fmla="*/ 2147483647 w 100"/>
              <a:gd name="T85" fmla="*/ 2147483647 h 110"/>
              <a:gd name="T86" fmla="*/ 2147483647 w 100"/>
              <a:gd name="T87" fmla="*/ 2147483647 h 110"/>
              <a:gd name="T88" fmla="*/ 2147483647 w 100"/>
              <a:gd name="T89" fmla="*/ 2147483647 h 110"/>
              <a:gd name="T90" fmla="*/ 2147483647 w 100"/>
              <a:gd name="T91" fmla="*/ 2147483647 h 110"/>
              <a:gd name="T92" fmla="*/ 2147483647 w 100"/>
              <a:gd name="T93" fmla="*/ 2147483647 h 110"/>
              <a:gd name="T94" fmla="*/ 2147483647 w 100"/>
              <a:gd name="T95" fmla="*/ 2147483647 h 11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w 100"/>
              <a:gd name="T145" fmla="*/ 0 h 110"/>
              <a:gd name="T146" fmla="*/ 100 w 100"/>
              <a:gd name="T147" fmla="*/ 110 h 110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T144" t="T145" r="T146" b="T147"/>
            <a:pathLst>
              <a:path w="100" h="110">
                <a:moveTo>
                  <a:pt x="23" y="0"/>
                </a:moveTo>
                <a:cubicBezTo>
                  <a:pt x="65" y="0"/>
                  <a:pt x="65" y="0"/>
                  <a:pt x="65" y="0"/>
                </a:cubicBezTo>
                <a:cubicBezTo>
                  <a:pt x="68" y="0"/>
                  <a:pt x="71" y="1"/>
                  <a:pt x="74" y="4"/>
                </a:cubicBezTo>
                <a:cubicBezTo>
                  <a:pt x="76" y="6"/>
                  <a:pt x="77" y="9"/>
                  <a:pt x="77" y="12"/>
                </a:cubicBezTo>
                <a:cubicBezTo>
                  <a:pt x="77" y="35"/>
                  <a:pt x="77" y="35"/>
                  <a:pt x="77" y="35"/>
                </a:cubicBezTo>
                <a:cubicBezTo>
                  <a:pt x="68" y="40"/>
                  <a:pt x="68" y="40"/>
                  <a:pt x="68" y="40"/>
                </a:cubicBezTo>
                <a:cubicBezTo>
                  <a:pt x="68" y="12"/>
                  <a:pt x="68" y="12"/>
                  <a:pt x="68" y="12"/>
                </a:cubicBezTo>
                <a:cubicBezTo>
                  <a:pt x="68" y="11"/>
                  <a:pt x="68" y="11"/>
                  <a:pt x="67" y="10"/>
                </a:cubicBezTo>
                <a:cubicBezTo>
                  <a:pt x="67" y="10"/>
                  <a:pt x="66" y="9"/>
                  <a:pt x="65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12"/>
                  <a:pt x="28" y="12"/>
                  <a:pt x="28" y="12"/>
                </a:cubicBezTo>
                <a:cubicBezTo>
                  <a:pt x="28" y="16"/>
                  <a:pt x="28" y="16"/>
                  <a:pt x="28" y="16"/>
                </a:cubicBezTo>
                <a:cubicBezTo>
                  <a:pt x="28" y="17"/>
                  <a:pt x="28" y="18"/>
                  <a:pt x="28" y="19"/>
                </a:cubicBezTo>
                <a:cubicBezTo>
                  <a:pt x="28" y="21"/>
                  <a:pt x="27" y="23"/>
                  <a:pt x="25" y="24"/>
                </a:cubicBezTo>
                <a:cubicBezTo>
                  <a:pt x="24" y="25"/>
                  <a:pt x="23" y="26"/>
                  <a:pt x="21" y="26"/>
                </a:cubicBezTo>
                <a:cubicBezTo>
                  <a:pt x="20" y="26"/>
                  <a:pt x="19" y="26"/>
                  <a:pt x="18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9" y="25"/>
                  <a:pt x="9" y="25"/>
                  <a:pt x="9" y="25"/>
                </a:cubicBezTo>
                <a:cubicBezTo>
                  <a:pt x="9" y="85"/>
                  <a:pt x="9" y="85"/>
                  <a:pt x="9" y="85"/>
                </a:cubicBezTo>
                <a:cubicBezTo>
                  <a:pt x="9" y="86"/>
                  <a:pt x="10" y="86"/>
                  <a:pt x="10" y="87"/>
                </a:cubicBezTo>
                <a:cubicBezTo>
                  <a:pt x="10" y="87"/>
                  <a:pt x="10" y="87"/>
                  <a:pt x="10" y="87"/>
                </a:cubicBezTo>
                <a:cubicBezTo>
                  <a:pt x="11" y="87"/>
                  <a:pt x="11" y="88"/>
                  <a:pt x="12" y="88"/>
                </a:cubicBezTo>
                <a:cubicBezTo>
                  <a:pt x="45" y="88"/>
                  <a:pt x="45" y="88"/>
                  <a:pt x="45" y="88"/>
                </a:cubicBezTo>
                <a:cubicBezTo>
                  <a:pt x="44" y="97"/>
                  <a:pt x="44" y="97"/>
                  <a:pt x="44" y="97"/>
                </a:cubicBezTo>
                <a:cubicBezTo>
                  <a:pt x="12" y="97"/>
                  <a:pt x="12" y="97"/>
                  <a:pt x="12" y="97"/>
                </a:cubicBezTo>
                <a:cubicBezTo>
                  <a:pt x="9" y="97"/>
                  <a:pt x="6" y="96"/>
                  <a:pt x="4" y="93"/>
                </a:cubicBezTo>
                <a:cubicBezTo>
                  <a:pt x="4" y="93"/>
                  <a:pt x="4" y="93"/>
                  <a:pt x="4" y="93"/>
                </a:cubicBezTo>
                <a:cubicBezTo>
                  <a:pt x="4" y="93"/>
                  <a:pt x="4" y="93"/>
                  <a:pt x="4" y="93"/>
                </a:cubicBezTo>
                <a:cubicBezTo>
                  <a:pt x="2" y="91"/>
                  <a:pt x="0" y="88"/>
                  <a:pt x="0" y="85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20"/>
                  <a:pt x="0" y="20"/>
                  <a:pt x="0" y="20"/>
                </a:cubicBezTo>
                <a:cubicBezTo>
                  <a:pt x="2" y="19"/>
                  <a:pt x="2" y="19"/>
                  <a:pt x="2" y="19"/>
                </a:cubicBezTo>
                <a:cubicBezTo>
                  <a:pt x="20" y="1"/>
                  <a:pt x="20" y="1"/>
                  <a:pt x="20" y="1"/>
                </a:cubicBezTo>
                <a:cubicBezTo>
                  <a:pt x="21" y="0"/>
                  <a:pt x="21" y="0"/>
                  <a:pt x="21" y="0"/>
                </a:cubicBezTo>
                <a:cubicBezTo>
                  <a:pt x="23" y="0"/>
                  <a:pt x="23" y="0"/>
                  <a:pt x="23" y="0"/>
                </a:cubicBezTo>
                <a:close/>
                <a:moveTo>
                  <a:pt x="90" y="45"/>
                </a:moveTo>
                <a:cubicBezTo>
                  <a:pt x="90" y="43"/>
                  <a:pt x="90" y="43"/>
                  <a:pt x="90" y="43"/>
                </a:cubicBezTo>
                <a:cubicBezTo>
                  <a:pt x="84" y="39"/>
                  <a:pt x="84" y="39"/>
                  <a:pt x="84" y="39"/>
                </a:cubicBezTo>
                <a:cubicBezTo>
                  <a:pt x="75" y="44"/>
                  <a:pt x="75" y="44"/>
                  <a:pt x="75" y="44"/>
                </a:cubicBezTo>
                <a:cubicBezTo>
                  <a:pt x="83" y="47"/>
                  <a:pt x="83" y="47"/>
                  <a:pt x="83" y="47"/>
                </a:cubicBezTo>
                <a:cubicBezTo>
                  <a:pt x="91" y="52"/>
                  <a:pt x="91" y="52"/>
                  <a:pt x="91" y="52"/>
                </a:cubicBezTo>
                <a:cubicBezTo>
                  <a:pt x="94" y="53"/>
                  <a:pt x="94" y="53"/>
                  <a:pt x="94" y="53"/>
                </a:cubicBezTo>
                <a:cubicBezTo>
                  <a:pt x="92" y="62"/>
                  <a:pt x="88" y="70"/>
                  <a:pt x="82" y="77"/>
                </a:cubicBezTo>
                <a:cubicBezTo>
                  <a:pt x="86" y="81"/>
                  <a:pt x="86" y="81"/>
                  <a:pt x="86" y="81"/>
                </a:cubicBezTo>
                <a:cubicBezTo>
                  <a:pt x="93" y="73"/>
                  <a:pt x="98" y="63"/>
                  <a:pt x="100" y="53"/>
                </a:cubicBezTo>
                <a:cubicBezTo>
                  <a:pt x="100" y="51"/>
                  <a:pt x="100" y="51"/>
                  <a:pt x="100" y="51"/>
                </a:cubicBezTo>
                <a:cubicBezTo>
                  <a:pt x="98" y="50"/>
                  <a:pt x="98" y="50"/>
                  <a:pt x="98" y="50"/>
                </a:cubicBezTo>
                <a:cubicBezTo>
                  <a:pt x="90" y="45"/>
                  <a:pt x="90" y="45"/>
                  <a:pt x="90" y="45"/>
                </a:cubicBezTo>
                <a:close/>
                <a:moveTo>
                  <a:pt x="74" y="47"/>
                </a:moveTo>
                <a:cubicBezTo>
                  <a:pt x="64" y="58"/>
                  <a:pt x="58" y="70"/>
                  <a:pt x="54" y="84"/>
                </a:cubicBezTo>
                <a:cubicBezTo>
                  <a:pt x="59" y="86"/>
                  <a:pt x="64" y="89"/>
                  <a:pt x="70" y="92"/>
                </a:cubicBezTo>
                <a:cubicBezTo>
                  <a:pt x="78" y="81"/>
                  <a:pt x="85" y="68"/>
                  <a:pt x="90" y="55"/>
                </a:cubicBezTo>
                <a:cubicBezTo>
                  <a:pt x="84" y="52"/>
                  <a:pt x="79" y="50"/>
                  <a:pt x="74" y="47"/>
                </a:cubicBezTo>
                <a:close/>
                <a:moveTo>
                  <a:pt x="52" y="87"/>
                </a:moveTo>
                <a:cubicBezTo>
                  <a:pt x="50" y="103"/>
                  <a:pt x="50" y="103"/>
                  <a:pt x="50" y="103"/>
                </a:cubicBezTo>
                <a:cubicBezTo>
                  <a:pt x="51" y="103"/>
                  <a:pt x="51" y="103"/>
                  <a:pt x="51" y="103"/>
                </a:cubicBezTo>
                <a:cubicBezTo>
                  <a:pt x="50" y="108"/>
                  <a:pt x="50" y="108"/>
                  <a:pt x="50" y="108"/>
                </a:cubicBezTo>
                <a:cubicBezTo>
                  <a:pt x="52" y="110"/>
                  <a:pt x="52" y="110"/>
                  <a:pt x="52" y="110"/>
                </a:cubicBezTo>
                <a:cubicBezTo>
                  <a:pt x="55" y="106"/>
                  <a:pt x="55" y="106"/>
                  <a:pt x="55" y="106"/>
                </a:cubicBezTo>
                <a:cubicBezTo>
                  <a:pt x="56" y="106"/>
                  <a:pt x="56" y="106"/>
                  <a:pt x="56" y="106"/>
                </a:cubicBezTo>
                <a:cubicBezTo>
                  <a:pt x="68" y="95"/>
                  <a:pt x="68" y="95"/>
                  <a:pt x="68" y="95"/>
                </a:cubicBezTo>
                <a:cubicBezTo>
                  <a:pt x="52" y="87"/>
                  <a:pt x="52" y="87"/>
                  <a:pt x="52" y="87"/>
                </a:cubicBezTo>
                <a:close/>
                <a:moveTo>
                  <a:pt x="18" y="56"/>
                </a:moveTo>
                <a:cubicBezTo>
                  <a:pt x="18" y="60"/>
                  <a:pt x="18" y="60"/>
                  <a:pt x="18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0" y="56"/>
                  <a:pt x="30" y="56"/>
                  <a:pt x="30" y="56"/>
                </a:cubicBezTo>
                <a:cubicBezTo>
                  <a:pt x="18" y="56"/>
                  <a:pt x="18" y="56"/>
                  <a:pt x="18" y="56"/>
                </a:cubicBezTo>
                <a:close/>
                <a:moveTo>
                  <a:pt x="18" y="43"/>
                </a:moveTo>
                <a:cubicBezTo>
                  <a:pt x="18" y="48"/>
                  <a:pt x="18" y="48"/>
                  <a:pt x="18" y="48"/>
                </a:cubicBezTo>
                <a:cubicBezTo>
                  <a:pt x="60" y="48"/>
                  <a:pt x="60" y="48"/>
                  <a:pt x="60" y="48"/>
                </a:cubicBezTo>
                <a:cubicBezTo>
                  <a:pt x="60" y="43"/>
                  <a:pt x="60" y="43"/>
                  <a:pt x="60" y="43"/>
                </a:cubicBezTo>
                <a:cubicBezTo>
                  <a:pt x="18" y="43"/>
                  <a:pt x="18" y="43"/>
                  <a:pt x="18" y="43"/>
                </a:cubicBezTo>
                <a:close/>
                <a:moveTo>
                  <a:pt x="18" y="31"/>
                </a:moveTo>
                <a:cubicBezTo>
                  <a:pt x="18" y="36"/>
                  <a:pt x="18" y="36"/>
                  <a:pt x="18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31"/>
                  <a:pt x="60" y="31"/>
                  <a:pt x="60" y="31"/>
                </a:cubicBezTo>
                <a:cubicBezTo>
                  <a:pt x="18" y="31"/>
                  <a:pt x="18" y="31"/>
                  <a:pt x="18" y="31"/>
                </a:cubicBezTo>
                <a:close/>
                <a:moveTo>
                  <a:pt x="37" y="19"/>
                </a:moveTo>
                <a:cubicBezTo>
                  <a:pt x="37" y="24"/>
                  <a:pt x="37" y="24"/>
                  <a:pt x="37" y="24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19"/>
                  <a:pt x="60" y="19"/>
                  <a:pt x="60" y="19"/>
                </a:cubicBezTo>
                <a:cubicBezTo>
                  <a:pt x="37" y="19"/>
                  <a:pt x="37" y="19"/>
                  <a:pt x="37" y="19"/>
                </a:cubicBezTo>
                <a:close/>
                <a:moveTo>
                  <a:pt x="12" y="21"/>
                </a:moveTo>
                <a:cubicBezTo>
                  <a:pt x="14" y="21"/>
                  <a:pt x="14" y="21"/>
                  <a:pt x="14" y="21"/>
                </a:cubicBezTo>
                <a:cubicBezTo>
                  <a:pt x="18" y="22"/>
                  <a:pt x="18" y="22"/>
                  <a:pt x="18" y="22"/>
                </a:cubicBezTo>
                <a:cubicBezTo>
                  <a:pt x="18" y="22"/>
                  <a:pt x="18" y="22"/>
                  <a:pt x="18" y="22"/>
                </a:cubicBezTo>
                <a:cubicBezTo>
                  <a:pt x="19" y="22"/>
                  <a:pt x="19" y="22"/>
                  <a:pt x="19" y="22"/>
                </a:cubicBezTo>
                <a:cubicBezTo>
                  <a:pt x="19" y="22"/>
                  <a:pt x="19" y="22"/>
                  <a:pt x="20" y="22"/>
                </a:cubicBezTo>
                <a:cubicBezTo>
                  <a:pt x="21" y="22"/>
                  <a:pt x="22" y="21"/>
                  <a:pt x="22" y="20"/>
                </a:cubicBezTo>
                <a:cubicBezTo>
                  <a:pt x="23" y="20"/>
                  <a:pt x="24" y="19"/>
                  <a:pt x="24" y="18"/>
                </a:cubicBezTo>
                <a:cubicBezTo>
                  <a:pt x="24" y="18"/>
                  <a:pt x="24" y="17"/>
                  <a:pt x="24" y="17"/>
                </a:cubicBezTo>
                <a:cubicBezTo>
                  <a:pt x="24" y="17"/>
                  <a:pt x="24" y="17"/>
                  <a:pt x="24" y="17"/>
                </a:cubicBezTo>
                <a:cubicBezTo>
                  <a:pt x="24" y="16"/>
                  <a:pt x="24" y="16"/>
                  <a:pt x="24" y="16"/>
                </a:cubicBezTo>
                <a:cubicBezTo>
                  <a:pt x="23" y="12"/>
                  <a:pt x="23" y="12"/>
                  <a:pt x="23" y="12"/>
                </a:cubicBezTo>
                <a:cubicBezTo>
                  <a:pt x="23" y="11"/>
                  <a:pt x="23" y="11"/>
                  <a:pt x="23" y="11"/>
                </a:cubicBezTo>
                <a:lnTo>
                  <a:pt x="12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9" name="文本"/>
          <p:cNvSpPr/>
          <p:nvPr/>
        </p:nvSpPr>
        <p:spPr>
          <a:xfrm>
            <a:off x="2271889" y="2480590"/>
            <a:ext cx="1365250" cy="44513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2300" b="1" spc="25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Guests</a:t>
            </a:r>
            <a:endParaRPr lang="en-US" altLang="zh-CN" sz="2300" b="1" spc="250" dirty="0">
              <a:solidFill>
                <a:schemeClr val="bg1"/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21" name="文本"/>
          <p:cNvSpPr/>
          <p:nvPr/>
        </p:nvSpPr>
        <p:spPr>
          <a:xfrm>
            <a:off x="8292863" y="2580603"/>
            <a:ext cx="1936750" cy="24511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1000" b="1" spc="25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Ease in circulation</a:t>
            </a:r>
            <a:endParaRPr lang="en-US" altLang="zh-CN" sz="1000" b="1" spc="250" dirty="0">
              <a:solidFill>
                <a:schemeClr val="bg1"/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22" name="文本"/>
          <p:cNvSpPr txBox="1"/>
          <p:nvPr/>
        </p:nvSpPr>
        <p:spPr>
          <a:xfrm>
            <a:off x="4718685" y="5681980"/>
            <a:ext cx="275463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pPr indent="0" algn="ctr" fontAlgn="auto">
              <a:lnSpc>
                <a:spcPct val="150000"/>
              </a:lnSpc>
              <a:buClrTx/>
              <a:buSzTx/>
              <a:buFontTx/>
            </a:pPr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3" name="文本"/>
          <p:cNvSpPr txBox="1"/>
          <p:nvPr/>
        </p:nvSpPr>
        <p:spPr>
          <a:xfrm>
            <a:off x="8533130" y="3413125"/>
            <a:ext cx="254698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pPr indent="0" algn="l" fontAlgn="auto">
              <a:lnSpc>
                <a:spcPct val="150000"/>
              </a:lnSpc>
              <a:buClrTx/>
              <a:buSzTx/>
              <a:buFontTx/>
            </a:pPr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4" name="文本"/>
          <p:cNvSpPr txBox="1"/>
          <p:nvPr/>
        </p:nvSpPr>
        <p:spPr>
          <a:xfrm>
            <a:off x="564995" y="3412961"/>
            <a:ext cx="3094126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pPr algn="r">
              <a:lnSpc>
                <a:spcPct val="150000"/>
              </a:lnSpc>
              <a:buClrTx/>
              <a:buSzTx/>
              <a:buFontTx/>
            </a:pPr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776068" y="236948"/>
            <a:ext cx="8639865" cy="629920"/>
          </a:xfrm>
        </p:spPr>
        <p:txBody>
          <a:bodyPr/>
          <a:lstStyle/>
          <a:p>
            <a:pPr algn="ctr"/>
            <a:r>
              <a:rPr lang="en-US" altLang="zh-CN" dirty="0"/>
              <a:t>Flow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8"/>
      </p:transition>
    </mc:Choice>
    <mc:Fallback>
      <p:transition spd="slow">
        <p:wheel spokes="8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0"/>
                            </p:stCondLst>
                            <p:childTnLst>
                              <p:par>
                                <p:cTn id="7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  <p:bldP spid="14" grpId="0"/>
      <p:bldP spid="15" grpId="0" bldLvl="0" animBg="1"/>
      <p:bldP spid="16" grpId="0" bldLvl="0" animBg="1"/>
      <p:bldP spid="17" grpId="0" bldLvl="0" animBg="1"/>
      <p:bldP spid="18" grpId="0" bldLvl="0" animBg="1"/>
      <p:bldP spid="27" grpId="0" bldLvl="0" animBg="1"/>
      <p:bldP spid="32" grpId="0" bldLvl="0" animBg="1"/>
      <p:bldP spid="33" grpId="0" bldLvl="0" animBg="1"/>
      <p:bldP spid="19" grpId="0"/>
      <p:bldP spid="21" grpId="0"/>
      <p:bldP spid="22" grpId="0"/>
      <p:bldP spid="23" grpId="0"/>
      <p:bldP spid="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"/>
          <p:cNvSpPr>
            <a:spLocks noChangeAspect="1"/>
          </p:cNvSpPr>
          <p:nvPr/>
        </p:nvSpPr>
        <p:spPr>
          <a:xfrm>
            <a:off x="3873188" y="4204729"/>
            <a:ext cx="1390764" cy="1390763"/>
          </a:xfrm>
          <a:prstGeom prst="ellipse">
            <a:avLst/>
          </a:prstGeom>
          <a:solidFill>
            <a:schemeClr val="accent2"/>
          </a:solidFill>
          <a:ln w="508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37541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31" name="椭圆"/>
          <p:cNvSpPr>
            <a:spLocks noChangeAspect="1"/>
          </p:cNvSpPr>
          <p:nvPr/>
        </p:nvSpPr>
        <p:spPr>
          <a:xfrm>
            <a:off x="4721567" y="2915732"/>
            <a:ext cx="2210366" cy="2210366"/>
          </a:xfrm>
          <a:prstGeom prst="ellipse">
            <a:avLst/>
          </a:prstGeom>
          <a:solidFill>
            <a:schemeClr val="accent1"/>
          </a:solidFill>
          <a:ln w="508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37541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65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32" name="椭圆"/>
          <p:cNvSpPr>
            <a:spLocks noChangeAspect="1"/>
          </p:cNvSpPr>
          <p:nvPr/>
        </p:nvSpPr>
        <p:spPr>
          <a:xfrm>
            <a:off x="6526476" y="3937144"/>
            <a:ext cx="1423652" cy="1423651"/>
          </a:xfrm>
          <a:prstGeom prst="ellipse">
            <a:avLst/>
          </a:prstGeom>
          <a:solidFill>
            <a:schemeClr val="accent1"/>
          </a:solidFill>
          <a:ln w="508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37541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65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33" name="椭圆"/>
          <p:cNvSpPr>
            <a:spLocks noChangeAspect="1"/>
          </p:cNvSpPr>
          <p:nvPr/>
        </p:nvSpPr>
        <p:spPr>
          <a:xfrm>
            <a:off x="6309036" y="2256464"/>
            <a:ext cx="1360408" cy="1360408"/>
          </a:xfrm>
          <a:prstGeom prst="ellipse">
            <a:avLst/>
          </a:prstGeom>
          <a:solidFill>
            <a:schemeClr val="accent2"/>
          </a:solidFill>
          <a:ln w="508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37541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65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34" name="图标"/>
          <p:cNvSpPr/>
          <p:nvPr/>
        </p:nvSpPr>
        <p:spPr bwMode="auto">
          <a:xfrm>
            <a:off x="6737006" y="2684341"/>
            <a:ext cx="504468" cy="477761"/>
          </a:xfrm>
          <a:custGeom>
            <a:avLst/>
            <a:gdLst>
              <a:gd name="T0" fmla="*/ 535291 w 165"/>
              <a:gd name="T1" fmla="*/ 428835 h 156"/>
              <a:gd name="T2" fmla="*/ 473276 w 165"/>
              <a:gd name="T3" fmla="*/ 389553 h 156"/>
              <a:gd name="T4" fmla="*/ 388412 w 165"/>
              <a:gd name="T5" fmla="*/ 353544 h 156"/>
              <a:gd name="T6" fmla="*/ 365565 w 165"/>
              <a:gd name="T7" fmla="*/ 346996 h 156"/>
              <a:gd name="T8" fmla="*/ 342717 w 165"/>
              <a:gd name="T9" fmla="*/ 307714 h 156"/>
              <a:gd name="T10" fmla="*/ 329661 w 165"/>
              <a:gd name="T11" fmla="*/ 307714 h 156"/>
              <a:gd name="T12" fmla="*/ 342717 w 165"/>
              <a:gd name="T13" fmla="*/ 278252 h 156"/>
              <a:gd name="T14" fmla="*/ 349245 w 165"/>
              <a:gd name="T15" fmla="*/ 242243 h 156"/>
              <a:gd name="T16" fmla="*/ 365565 w 165"/>
              <a:gd name="T17" fmla="*/ 229149 h 156"/>
              <a:gd name="T18" fmla="*/ 372093 w 165"/>
              <a:gd name="T19" fmla="*/ 206234 h 156"/>
              <a:gd name="T20" fmla="*/ 372093 w 165"/>
              <a:gd name="T21" fmla="*/ 166951 h 156"/>
              <a:gd name="T22" fmla="*/ 365565 w 165"/>
              <a:gd name="T23" fmla="*/ 150583 h 156"/>
              <a:gd name="T24" fmla="*/ 368829 w 165"/>
              <a:gd name="T25" fmla="*/ 98207 h 156"/>
              <a:gd name="T26" fmla="*/ 362301 w 165"/>
              <a:gd name="T27" fmla="*/ 62197 h 156"/>
              <a:gd name="T28" fmla="*/ 349245 w 165"/>
              <a:gd name="T29" fmla="*/ 39283 h 156"/>
              <a:gd name="T30" fmla="*/ 332925 w 165"/>
              <a:gd name="T31" fmla="*/ 36009 h 156"/>
              <a:gd name="T32" fmla="*/ 323133 w 165"/>
              <a:gd name="T33" fmla="*/ 26188 h 156"/>
              <a:gd name="T34" fmla="*/ 208894 w 165"/>
              <a:gd name="T35" fmla="*/ 29462 h 156"/>
              <a:gd name="T36" fmla="*/ 166462 w 165"/>
              <a:gd name="T37" fmla="*/ 150583 h 156"/>
              <a:gd name="T38" fmla="*/ 159935 w 165"/>
              <a:gd name="T39" fmla="*/ 173498 h 156"/>
              <a:gd name="T40" fmla="*/ 176254 w 165"/>
              <a:gd name="T41" fmla="*/ 235696 h 156"/>
              <a:gd name="T42" fmla="*/ 189310 w 165"/>
              <a:gd name="T43" fmla="*/ 238969 h 156"/>
              <a:gd name="T44" fmla="*/ 192574 w 165"/>
              <a:gd name="T45" fmla="*/ 281525 h 156"/>
              <a:gd name="T46" fmla="*/ 205630 w 165"/>
              <a:gd name="T47" fmla="*/ 307714 h 156"/>
              <a:gd name="T48" fmla="*/ 195838 w 165"/>
              <a:gd name="T49" fmla="*/ 307714 h 156"/>
              <a:gd name="T50" fmla="*/ 172990 w 165"/>
              <a:gd name="T51" fmla="*/ 346996 h 156"/>
              <a:gd name="T52" fmla="*/ 150143 w 165"/>
              <a:gd name="T53" fmla="*/ 353544 h 156"/>
              <a:gd name="T54" fmla="*/ 65279 w 165"/>
              <a:gd name="T55" fmla="*/ 389553 h 156"/>
              <a:gd name="T56" fmla="*/ 3264 w 165"/>
              <a:gd name="T57" fmla="*/ 428835 h 156"/>
              <a:gd name="T58" fmla="*/ 0 w 165"/>
              <a:gd name="T59" fmla="*/ 510674 h 156"/>
              <a:gd name="T60" fmla="*/ 235006 w 165"/>
              <a:gd name="T61" fmla="*/ 510674 h 156"/>
              <a:gd name="T62" fmla="*/ 254590 w 165"/>
              <a:gd name="T63" fmla="*/ 392826 h 156"/>
              <a:gd name="T64" fmla="*/ 238270 w 165"/>
              <a:gd name="T65" fmla="*/ 363364 h 156"/>
              <a:gd name="T66" fmla="*/ 270909 w 165"/>
              <a:gd name="T67" fmla="*/ 346996 h 156"/>
              <a:gd name="T68" fmla="*/ 300285 w 165"/>
              <a:gd name="T69" fmla="*/ 363364 h 156"/>
              <a:gd name="T70" fmla="*/ 283965 w 165"/>
              <a:gd name="T71" fmla="*/ 392826 h 156"/>
              <a:gd name="T72" fmla="*/ 313341 w 165"/>
              <a:gd name="T73" fmla="*/ 510674 h 156"/>
              <a:gd name="T74" fmla="*/ 535291 w 165"/>
              <a:gd name="T75" fmla="*/ 510674 h 156"/>
              <a:gd name="T76" fmla="*/ 535291 w 165"/>
              <a:gd name="T77" fmla="*/ 428835 h 15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165" h="156">
                <a:moveTo>
                  <a:pt x="164" y="131"/>
                </a:moveTo>
                <a:cubicBezTo>
                  <a:pt x="161" y="123"/>
                  <a:pt x="152" y="122"/>
                  <a:pt x="145" y="119"/>
                </a:cubicBezTo>
                <a:cubicBezTo>
                  <a:pt x="137" y="115"/>
                  <a:pt x="127" y="111"/>
                  <a:pt x="119" y="108"/>
                </a:cubicBezTo>
                <a:cubicBezTo>
                  <a:pt x="117" y="107"/>
                  <a:pt x="114" y="107"/>
                  <a:pt x="112" y="106"/>
                </a:cubicBezTo>
                <a:cubicBezTo>
                  <a:pt x="109" y="104"/>
                  <a:pt x="107" y="98"/>
                  <a:pt x="105" y="94"/>
                </a:cubicBezTo>
                <a:cubicBezTo>
                  <a:pt x="104" y="94"/>
                  <a:pt x="102" y="94"/>
                  <a:pt x="101" y="94"/>
                </a:cubicBezTo>
                <a:cubicBezTo>
                  <a:pt x="101" y="89"/>
                  <a:pt x="104" y="89"/>
                  <a:pt x="105" y="85"/>
                </a:cubicBezTo>
                <a:cubicBezTo>
                  <a:pt x="106" y="81"/>
                  <a:pt x="105" y="77"/>
                  <a:pt x="107" y="74"/>
                </a:cubicBezTo>
                <a:cubicBezTo>
                  <a:pt x="108" y="72"/>
                  <a:pt x="111" y="72"/>
                  <a:pt x="112" y="70"/>
                </a:cubicBezTo>
                <a:cubicBezTo>
                  <a:pt x="113" y="68"/>
                  <a:pt x="114" y="65"/>
                  <a:pt x="114" y="63"/>
                </a:cubicBezTo>
                <a:cubicBezTo>
                  <a:pt x="115" y="60"/>
                  <a:pt x="116" y="55"/>
                  <a:pt x="114" y="51"/>
                </a:cubicBezTo>
                <a:cubicBezTo>
                  <a:pt x="113" y="49"/>
                  <a:pt x="112" y="49"/>
                  <a:pt x="112" y="46"/>
                </a:cubicBezTo>
                <a:cubicBezTo>
                  <a:pt x="111" y="43"/>
                  <a:pt x="113" y="33"/>
                  <a:pt x="113" y="30"/>
                </a:cubicBezTo>
                <a:cubicBezTo>
                  <a:pt x="113" y="25"/>
                  <a:pt x="113" y="24"/>
                  <a:pt x="111" y="19"/>
                </a:cubicBezTo>
                <a:cubicBezTo>
                  <a:pt x="111" y="19"/>
                  <a:pt x="110" y="14"/>
                  <a:pt x="107" y="12"/>
                </a:cubicBezTo>
                <a:cubicBezTo>
                  <a:pt x="102" y="11"/>
                  <a:pt x="102" y="11"/>
                  <a:pt x="102" y="11"/>
                </a:cubicBezTo>
                <a:cubicBezTo>
                  <a:pt x="99" y="8"/>
                  <a:pt x="99" y="8"/>
                  <a:pt x="99" y="8"/>
                </a:cubicBezTo>
                <a:cubicBezTo>
                  <a:pt x="86" y="0"/>
                  <a:pt x="71" y="6"/>
                  <a:pt x="64" y="9"/>
                </a:cubicBezTo>
                <a:cubicBezTo>
                  <a:pt x="53" y="12"/>
                  <a:pt x="46" y="23"/>
                  <a:pt x="51" y="46"/>
                </a:cubicBezTo>
                <a:cubicBezTo>
                  <a:pt x="52" y="49"/>
                  <a:pt x="49" y="51"/>
                  <a:pt x="49" y="53"/>
                </a:cubicBezTo>
                <a:cubicBezTo>
                  <a:pt x="50" y="58"/>
                  <a:pt x="50" y="69"/>
                  <a:pt x="54" y="72"/>
                </a:cubicBezTo>
                <a:cubicBezTo>
                  <a:pt x="54" y="72"/>
                  <a:pt x="58" y="73"/>
                  <a:pt x="58" y="73"/>
                </a:cubicBezTo>
                <a:cubicBezTo>
                  <a:pt x="58" y="77"/>
                  <a:pt x="58" y="82"/>
                  <a:pt x="59" y="86"/>
                </a:cubicBezTo>
                <a:cubicBezTo>
                  <a:pt x="60" y="89"/>
                  <a:pt x="63" y="89"/>
                  <a:pt x="63" y="94"/>
                </a:cubicBezTo>
                <a:cubicBezTo>
                  <a:pt x="60" y="94"/>
                  <a:pt x="60" y="94"/>
                  <a:pt x="60" y="94"/>
                </a:cubicBezTo>
                <a:cubicBezTo>
                  <a:pt x="58" y="98"/>
                  <a:pt x="56" y="104"/>
                  <a:pt x="53" y="106"/>
                </a:cubicBezTo>
                <a:cubicBezTo>
                  <a:pt x="51" y="107"/>
                  <a:pt x="48" y="107"/>
                  <a:pt x="46" y="108"/>
                </a:cubicBezTo>
                <a:cubicBezTo>
                  <a:pt x="38" y="111"/>
                  <a:pt x="28" y="115"/>
                  <a:pt x="20" y="119"/>
                </a:cubicBezTo>
                <a:cubicBezTo>
                  <a:pt x="13" y="122"/>
                  <a:pt x="4" y="123"/>
                  <a:pt x="1" y="131"/>
                </a:cubicBezTo>
                <a:cubicBezTo>
                  <a:pt x="1" y="136"/>
                  <a:pt x="0" y="149"/>
                  <a:pt x="0" y="156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3" y="111"/>
                  <a:pt x="73" y="111"/>
                  <a:pt x="73" y="111"/>
                </a:cubicBezTo>
                <a:cubicBezTo>
                  <a:pt x="83" y="106"/>
                  <a:pt x="83" y="106"/>
                  <a:pt x="83" y="106"/>
                </a:cubicBezTo>
                <a:cubicBezTo>
                  <a:pt x="92" y="111"/>
                  <a:pt x="92" y="111"/>
                  <a:pt x="92" y="111"/>
                </a:cubicBezTo>
                <a:cubicBezTo>
                  <a:pt x="87" y="120"/>
                  <a:pt x="87" y="120"/>
                  <a:pt x="87" y="120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164" y="156"/>
                  <a:pt x="164" y="156"/>
                  <a:pt x="164" y="156"/>
                </a:cubicBezTo>
                <a:cubicBezTo>
                  <a:pt x="165" y="149"/>
                  <a:pt x="164" y="136"/>
                  <a:pt x="164" y="1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>
              <a:solidFill>
                <a:prstClr val="black"/>
              </a:solidFill>
              <a:latin typeface="+mn-ea"/>
            </a:endParaRPr>
          </a:p>
        </p:txBody>
      </p:sp>
      <p:sp>
        <p:nvSpPr>
          <p:cNvPr id="35" name="图标"/>
          <p:cNvSpPr/>
          <p:nvPr/>
        </p:nvSpPr>
        <p:spPr bwMode="auto">
          <a:xfrm>
            <a:off x="4238926" y="4570466"/>
            <a:ext cx="659288" cy="659288"/>
          </a:xfrm>
          <a:custGeom>
            <a:avLst/>
            <a:gdLst>
              <a:gd name="connsiteX0" fmla="*/ 244036 w 488045"/>
              <a:gd name="connsiteY0" fmla="*/ 198043 h 488045"/>
              <a:gd name="connsiteX1" fmla="*/ 198039 w 488045"/>
              <a:gd name="connsiteY1" fmla="*/ 244034 h 488045"/>
              <a:gd name="connsiteX2" fmla="*/ 244036 w 488045"/>
              <a:gd name="connsiteY2" fmla="*/ 290025 h 488045"/>
              <a:gd name="connsiteX3" fmla="*/ 290021 w 488045"/>
              <a:gd name="connsiteY3" fmla="*/ 244034 h 488045"/>
              <a:gd name="connsiteX4" fmla="*/ 244036 w 488045"/>
              <a:gd name="connsiteY4" fmla="*/ 198043 h 488045"/>
              <a:gd name="connsiteX5" fmla="*/ 244036 w 488045"/>
              <a:gd name="connsiteY5" fmla="*/ 182712 h 488045"/>
              <a:gd name="connsiteX6" fmla="*/ 305357 w 488045"/>
              <a:gd name="connsiteY6" fmla="*/ 244034 h 488045"/>
              <a:gd name="connsiteX7" fmla="*/ 244036 w 488045"/>
              <a:gd name="connsiteY7" fmla="*/ 305349 h 488045"/>
              <a:gd name="connsiteX8" fmla="*/ 182714 w 488045"/>
              <a:gd name="connsiteY8" fmla="*/ 244034 h 488045"/>
              <a:gd name="connsiteX9" fmla="*/ 244036 w 488045"/>
              <a:gd name="connsiteY9" fmla="*/ 182712 h 488045"/>
              <a:gd name="connsiteX10" fmla="*/ 244452 w 488045"/>
              <a:gd name="connsiteY10" fmla="*/ 150165 h 488045"/>
              <a:gd name="connsiteX11" fmla="*/ 151010 w 488045"/>
              <a:gd name="connsiteY11" fmla="*/ 243617 h 488045"/>
              <a:gd name="connsiteX12" fmla="*/ 244452 w 488045"/>
              <a:gd name="connsiteY12" fmla="*/ 337058 h 488045"/>
              <a:gd name="connsiteX13" fmla="*/ 337893 w 488045"/>
              <a:gd name="connsiteY13" fmla="*/ 243617 h 488045"/>
              <a:gd name="connsiteX14" fmla="*/ 244452 w 488045"/>
              <a:gd name="connsiteY14" fmla="*/ 150165 h 488045"/>
              <a:gd name="connsiteX15" fmla="*/ 244452 w 488045"/>
              <a:gd name="connsiteY15" fmla="*/ 136826 h 488045"/>
              <a:gd name="connsiteX16" fmla="*/ 351232 w 488045"/>
              <a:gd name="connsiteY16" fmla="*/ 243617 h 488045"/>
              <a:gd name="connsiteX17" fmla="*/ 244452 w 488045"/>
              <a:gd name="connsiteY17" fmla="*/ 350407 h 488045"/>
              <a:gd name="connsiteX18" fmla="*/ 137661 w 488045"/>
              <a:gd name="connsiteY18" fmla="*/ 243617 h 488045"/>
              <a:gd name="connsiteX19" fmla="*/ 244452 w 488045"/>
              <a:gd name="connsiteY19" fmla="*/ 136826 h 488045"/>
              <a:gd name="connsiteX20" fmla="*/ 223268 w 488045"/>
              <a:gd name="connsiteY20" fmla="*/ 30504 h 488045"/>
              <a:gd name="connsiteX21" fmla="*/ 213914 w 488045"/>
              <a:gd name="connsiteY21" fmla="*/ 77277 h 488045"/>
              <a:gd name="connsiteX22" fmla="*/ 194007 w 488045"/>
              <a:gd name="connsiteY22" fmla="*/ 100099 h 488045"/>
              <a:gd name="connsiteX23" fmla="*/ 177625 w 488045"/>
              <a:gd name="connsiteY23" fmla="*/ 106923 h 488045"/>
              <a:gd name="connsiteX24" fmla="*/ 164339 w 488045"/>
              <a:gd name="connsiteY24" fmla="*/ 109951 h 488045"/>
              <a:gd name="connsiteX25" fmla="*/ 147437 w 488045"/>
              <a:gd name="connsiteY25" fmla="*/ 104822 h 488045"/>
              <a:gd name="connsiteX26" fmla="*/ 107714 w 488045"/>
              <a:gd name="connsiteY26" fmla="*/ 78362 h 488045"/>
              <a:gd name="connsiteX27" fmla="*/ 78362 w 488045"/>
              <a:gd name="connsiteY27" fmla="*/ 107714 h 488045"/>
              <a:gd name="connsiteX28" fmla="*/ 104822 w 488045"/>
              <a:gd name="connsiteY28" fmla="*/ 147414 h 488045"/>
              <a:gd name="connsiteX29" fmla="*/ 106900 w 488045"/>
              <a:gd name="connsiteY29" fmla="*/ 177647 h 488045"/>
              <a:gd name="connsiteX30" fmla="*/ 100077 w 488045"/>
              <a:gd name="connsiteY30" fmla="*/ 194052 h 488045"/>
              <a:gd name="connsiteX31" fmla="*/ 77255 w 488045"/>
              <a:gd name="connsiteY31" fmla="*/ 213936 h 488045"/>
              <a:gd name="connsiteX32" fmla="*/ 30482 w 488045"/>
              <a:gd name="connsiteY32" fmla="*/ 223291 h 488045"/>
              <a:gd name="connsiteX33" fmla="*/ 30504 w 488045"/>
              <a:gd name="connsiteY33" fmla="*/ 264776 h 488045"/>
              <a:gd name="connsiteX34" fmla="*/ 77255 w 488045"/>
              <a:gd name="connsiteY34" fmla="*/ 274154 h 488045"/>
              <a:gd name="connsiteX35" fmla="*/ 100077 w 488045"/>
              <a:gd name="connsiteY35" fmla="*/ 294038 h 488045"/>
              <a:gd name="connsiteX36" fmla="*/ 106923 w 488045"/>
              <a:gd name="connsiteY36" fmla="*/ 310420 h 488045"/>
              <a:gd name="connsiteX37" fmla="*/ 104822 w 488045"/>
              <a:gd name="connsiteY37" fmla="*/ 340630 h 488045"/>
              <a:gd name="connsiteX38" fmla="*/ 78362 w 488045"/>
              <a:gd name="connsiteY38" fmla="*/ 380353 h 488045"/>
              <a:gd name="connsiteX39" fmla="*/ 107714 w 488045"/>
              <a:gd name="connsiteY39" fmla="*/ 409705 h 488045"/>
              <a:gd name="connsiteX40" fmla="*/ 147437 w 488045"/>
              <a:gd name="connsiteY40" fmla="*/ 383223 h 488045"/>
              <a:gd name="connsiteX41" fmla="*/ 164339 w 488045"/>
              <a:gd name="connsiteY41" fmla="*/ 378094 h 488045"/>
              <a:gd name="connsiteX42" fmla="*/ 177625 w 488045"/>
              <a:gd name="connsiteY42" fmla="*/ 381167 h 488045"/>
              <a:gd name="connsiteX43" fmla="*/ 194052 w 488045"/>
              <a:gd name="connsiteY43" fmla="*/ 387968 h 488045"/>
              <a:gd name="connsiteX44" fmla="*/ 213914 w 488045"/>
              <a:gd name="connsiteY44" fmla="*/ 410790 h 488045"/>
              <a:gd name="connsiteX45" fmla="*/ 223268 w 488045"/>
              <a:gd name="connsiteY45" fmla="*/ 457540 h 488045"/>
              <a:gd name="connsiteX46" fmla="*/ 264754 w 488045"/>
              <a:gd name="connsiteY46" fmla="*/ 457540 h 488045"/>
              <a:gd name="connsiteX47" fmla="*/ 274154 w 488045"/>
              <a:gd name="connsiteY47" fmla="*/ 410790 h 488045"/>
              <a:gd name="connsiteX48" fmla="*/ 294015 w 488045"/>
              <a:gd name="connsiteY48" fmla="*/ 387968 h 488045"/>
              <a:gd name="connsiteX49" fmla="*/ 310420 w 488045"/>
              <a:gd name="connsiteY49" fmla="*/ 381144 h 488045"/>
              <a:gd name="connsiteX50" fmla="*/ 323706 w 488045"/>
              <a:gd name="connsiteY50" fmla="*/ 378094 h 488045"/>
              <a:gd name="connsiteX51" fmla="*/ 340630 w 488045"/>
              <a:gd name="connsiteY51" fmla="*/ 383223 h 488045"/>
              <a:gd name="connsiteX52" fmla="*/ 380331 w 488045"/>
              <a:gd name="connsiteY52" fmla="*/ 409705 h 488045"/>
              <a:gd name="connsiteX53" fmla="*/ 409683 w 488045"/>
              <a:gd name="connsiteY53" fmla="*/ 380353 h 488045"/>
              <a:gd name="connsiteX54" fmla="*/ 383201 w 488045"/>
              <a:gd name="connsiteY54" fmla="*/ 340630 h 488045"/>
              <a:gd name="connsiteX55" fmla="*/ 381144 w 488045"/>
              <a:gd name="connsiteY55" fmla="*/ 310420 h 488045"/>
              <a:gd name="connsiteX56" fmla="*/ 387968 w 488045"/>
              <a:gd name="connsiteY56" fmla="*/ 294015 h 488045"/>
              <a:gd name="connsiteX57" fmla="*/ 410790 w 488045"/>
              <a:gd name="connsiteY57" fmla="*/ 274131 h 488045"/>
              <a:gd name="connsiteX58" fmla="*/ 457563 w 488045"/>
              <a:gd name="connsiteY58" fmla="*/ 264776 h 488045"/>
              <a:gd name="connsiteX59" fmla="*/ 457518 w 488045"/>
              <a:gd name="connsiteY59" fmla="*/ 223291 h 488045"/>
              <a:gd name="connsiteX60" fmla="*/ 410790 w 488045"/>
              <a:gd name="connsiteY60" fmla="*/ 213914 h 488045"/>
              <a:gd name="connsiteX61" fmla="*/ 387968 w 488045"/>
              <a:gd name="connsiteY61" fmla="*/ 194029 h 488045"/>
              <a:gd name="connsiteX62" fmla="*/ 381122 w 488045"/>
              <a:gd name="connsiteY62" fmla="*/ 177625 h 488045"/>
              <a:gd name="connsiteX63" fmla="*/ 383201 w 488045"/>
              <a:gd name="connsiteY63" fmla="*/ 147414 h 488045"/>
              <a:gd name="connsiteX64" fmla="*/ 409683 w 488045"/>
              <a:gd name="connsiteY64" fmla="*/ 107714 h 488045"/>
              <a:gd name="connsiteX65" fmla="*/ 380331 w 488045"/>
              <a:gd name="connsiteY65" fmla="*/ 78362 h 488045"/>
              <a:gd name="connsiteX66" fmla="*/ 340630 w 488045"/>
              <a:gd name="connsiteY66" fmla="*/ 104822 h 488045"/>
              <a:gd name="connsiteX67" fmla="*/ 323706 w 488045"/>
              <a:gd name="connsiteY67" fmla="*/ 109951 h 488045"/>
              <a:gd name="connsiteX68" fmla="*/ 310397 w 488045"/>
              <a:gd name="connsiteY68" fmla="*/ 106900 h 488045"/>
              <a:gd name="connsiteX69" fmla="*/ 294015 w 488045"/>
              <a:gd name="connsiteY69" fmla="*/ 100099 h 488045"/>
              <a:gd name="connsiteX70" fmla="*/ 274109 w 488045"/>
              <a:gd name="connsiteY70" fmla="*/ 77277 h 488045"/>
              <a:gd name="connsiteX71" fmla="*/ 264754 w 488045"/>
              <a:gd name="connsiteY71" fmla="*/ 30504 h 488045"/>
              <a:gd name="connsiteX72" fmla="*/ 223268 w 488045"/>
              <a:gd name="connsiteY72" fmla="*/ 0 h 488045"/>
              <a:gd name="connsiteX73" fmla="*/ 264754 w 488045"/>
              <a:gd name="connsiteY73" fmla="*/ 0 h 488045"/>
              <a:gd name="connsiteX74" fmla="*/ 294671 w 488045"/>
              <a:gd name="connsiteY74" fmla="*/ 24516 h 488045"/>
              <a:gd name="connsiteX75" fmla="*/ 304025 w 488045"/>
              <a:gd name="connsiteY75" fmla="*/ 71290 h 488045"/>
              <a:gd name="connsiteX76" fmla="*/ 323706 w 488045"/>
              <a:gd name="connsiteY76" fmla="*/ 79447 h 488045"/>
              <a:gd name="connsiteX77" fmla="*/ 363429 w 488045"/>
              <a:gd name="connsiteY77" fmla="*/ 52987 h 488045"/>
              <a:gd name="connsiteX78" fmla="*/ 380308 w 488045"/>
              <a:gd name="connsiteY78" fmla="*/ 47858 h 488045"/>
              <a:gd name="connsiteX79" fmla="*/ 401910 w 488045"/>
              <a:gd name="connsiteY79" fmla="*/ 56806 h 488045"/>
              <a:gd name="connsiteX80" fmla="*/ 431239 w 488045"/>
              <a:gd name="connsiteY80" fmla="*/ 86158 h 488045"/>
              <a:gd name="connsiteX81" fmla="*/ 435058 w 488045"/>
              <a:gd name="connsiteY81" fmla="*/ 124638 h 488045"/>
              <a:gd name="connsiteX82" fmla="*/ 408576 w 488045"/>
              <a:gd name="connsiteY82" fmla="*/ 164339 h 488045"/>
              <a:gd name="connsiteX83" fmla="*/ 416778 w 488045"/>
              <a:gd name="connsiteY83" fmla="*/ 183997 h 488045"/>
              <a:gd name="connsiteX84" fmla="*/ 463506 w 488045"/>
              <a:gd name="connsiteY84" fmla="*/ 193374 h 488045"/>
              <a:gd name="connsiteX85" fmla="*/ 488045 w 488045"/>
              <a:gd name="connsiteY85" fmla="*/ 223291 h 488045"/>
              <a:gd name="connsiteX86" fmla="*/ 488045 w 488045"/>
              <a:gd name="connsiteY86" fmla="*/ 264776 h 488045"/>
              <a:gd name="connsiteX87" fmla="*/ 463506 w 488045"/>
              <a:gd name="connsiteY87" fmla="*/ 294693 h 488045"/>
              <a:gd name="connsiteX88" fmla="*/ 416778 w 488045"/>
              <a:gd name="connsiteY88" fmla="*/ 304048 h 488045"/>
              <a:gd name="connsiteX89" fmla="*/ 408576 w 488045"/>
              <a:gd name="connsiteY89" fmla="*/ 323706 h 488045"/>
              <a:gd name="connsiteX90" fmla="*/ 435058 w 488045"/>
              <a:gd name="connsiteY90" fmla="*/ 363407 h 488045"/>
              <a:gd name="connsiteX91" fmla="*/ 431239 w 488045"/>
              <a:gd name="connsiteY91" fmla="*/ 401910 h 488045"/>
              <a:gd name="connsiteX92" fmla="*/ 401910 w 488045"/>
              <a:gd name="connsiteY92" fmla="*/ 431262 h 488045"/>
              <a:gd name="connsiteX93" fmla="*/ 380308 w 488045"/>
              <a:gd name="connsiteY93" fmla="*/ 440209 h 488045"/>
              <a:gd name="connsiteX94" fmla="*/ 363429 w 488045"/>
              <a:gd name="connsiteY94" fmla="*/ 435058 h 488045"/>
              <a:gd name="connsiteX95" fmla="*/ 323706 w 488045"/>
              <a:gd name="connsiteY95" fmla="*/ 408598 h 488045"/>
              <a:gd name="connsiteX96" fmla="*/ 304048 w 488045"/>
              <a:gd name="connsiteY96" fmla="*/ 416778 h 488045"/>
              <a:gd name="connsiteX97" fmla="*/ 294671 w 488045"/>
              <a:gd name="connsiteY97" fmla="*/ 463528 h 488045"/>
              <a:gd name="connsiteX98" fmla="*/ 264754 w 488045"/>
              <a:gd name="connsiteY98" fmla="*/ 488045 h 488045"/>
              <a:gd name="connsiteX99" fmla="*/ 223268 w 488045"/>
              <a:gd name="connsiteY99" fmla="*/ 488045 h 488045"/>
              <a:gd name="connsiteX100" fmla="*/ 193352 w 488045"/>
              <a:gd name="connsiteY100" fmla="*/ 463528 h 488045"/>
              <a:gd name="connsiteX101" fmla="*/ 183997 w 488045"/>
              <a:gd name="connsiteY101" fmla="*/ 416778 h 488045"/>
              <a:gd name="connsiteX102" fmla="*/ 164339 w 488045"/>
              <a:gd name="connsiteY102" fmla="*/ 408598 h 488045"/>
              <a:gd name="connsiteX103" fmla="*/ 124638 w 488045"/>
              <a:gd name="connsiteY103" fmla="*/ 435058 h 488045"/>
              <a:gd name="connsiteX104" fmla="*/ 107714 w 488045"/>
              <a:gd name="connsiteY104" fmla="*/ 440209 h 488045"/>
              <a:gd name="connsiteX105" fmla="*/ 86135 w 488045"/>
              <a:gd name="connsiteY105" fmla="*/ 431262 h 488045"/>
              <a:gd name="connsiteX106" fmla="*/ 56806 w 488045"/>
              <a:gd name="connsiteY106" fmla="*/ 401910 h 488045"/>
              <a:gd name="connsiteX107" fmla="*/ 52987 w 488045"/>
              <a:gd name="connsiteY107" fmla="*/ 363407 h 488045"/>
              <a:gd name="connsiteX108" fmla="*/ 79447 w 488045"/>
              <a:gd name="connsiteY108" fmla="*/ 323706 h 488045"/>
              <a:gd name="connsiteX109" fmla="*/ 71267 w 488045"/>
              <a:gd name="connsiteY109" fmla="*/ 304048 h 488045"/>
              <a:gd name="connsiteX110" fmla="*/ 24517 w 488045"/>
              <a:gd name="connsiteY110" fmla="*/ 294693 h 488045"/>
              <a:gd name="connsiteX111" fmla="*/ 0 w 488045"/>
              <a:gd name="connsiteY111" fmla="*/ 264776 h 488045"/>
              <a:gd name="connsiteX112" fmla="*/ 0 w 488045"/>
              <a:gd name="connsiteY112" fmla="*/ 223291 h 488045"/>
              <a:gd name="connsiteX113" fmla="*/ 24517 w 488045"/>
              <a:gd name="connsiteY113" fmla="*/ 193374 h 488045"/>
              <a:gd name="connsiteX114" fmla="*/ 71267 w 488045"/>
              <a:gd name="connsiteY114" fmla="*/ 184019 h 488045"/>
              <a:gd name="connsiteX115" fmla="*/ 79447 w 488045"/>
              <a:gd name="connsiteY115" fmla="*/ 164339 h 488045"/>
              <a:gd name="connsiteX116" fmla="*/ 52987 w 488045"/>
              <a:gd name="connsiteY116" fmla="*/ 124638 h 488045"/>
              <a:gd name="connsiteX117" fmla="*/ 56806 w 488045"/>
              <a:gd name="connsiteY117" fmla="*/ 86158 h 488045"/>
              <a:gd name="connsiteX118" fmla="*/ 86135 w 488045"/>
              <a:gd name="connsiteY118" fmla="*/ 56806 h 488045"/>
              <a:gd name="connsiteX119" fmla="*/ 107714 w 488045"/>
              <a:gd name="connsiteY119" fmla="*/ 47858 h 488045"/>
              <a:gd name="connsiteX120" fmla="*/ 124638 w 488045"/>
              <a:gd name="connsiteY120" fmla="*/ 52987 h 488045"/>
              <a:gd name="connsiteX121" fmla="*/ 164339 w 488045"/>
              <a:gd name="connsiteY121" fmla="*/ 79447 h 488045"/>
              <a:gd name="connsiteX122" fmla="*/ 183997 w 488045"/>
              <a:gd name="connsiteY122" fmla="*/ 71290 h 488045"/>
              <a:gd name="connsiteX123" fmla="*/ 193352 w 488045"/>
              <a:gd name="connsiteY123" fmla="*/ 24516 h 488045"/>
              <a:gd name="connsiteX124" fmla="*/ 223268 w 488045"/>
              <a:gd name="connsiteY124" fmla="*/ 0 h 488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488045" h="488045">
                <a:moveTo>
                  <a:pt x="244036" y="198043"/>
                </a:moveTo>
                <a:cubicBezTo>
                  <a:pt x="218644" y="198043"/>
                  <a:pt x="198039" y="218648"/>
                  <a:pt x="198039" y="244034"/>
                </a:cubicBezTo>
                <a:cubicBezTo>
                  <a:pt x="198039" y="269420"/>
                  <a:pt x="218644" y="290025"/>
                  <a:pt x="244036" y="290025"/>
                </a:cubicBezTo>
                <a:cubicBezTo>
                  <a:pt x="269422" y="290025"/>
                  <a:pt x="290021" y="269420"/>
                  <a:pt x="290021" y="244034"/>
                </a:cubicBezTo>
                <a:cubicBezTo>
                  <a:pt x="290021" y="218648"/>
                  <a:pt x="269422" y="198043"/>
                  <a:pt x="244036" y="198043"/>
                </a:cubicBezTo>
                <a:close/>
                <a:moveTo>
                  <a:pt x="244036" y="182712"/>
                </a:moveTo>
                <a:cubicBezTo>
                  <a:pt x="277899" y="182712"/>
                  <a:pt x="305357" y="210153"/>
                  <a:pt x="305357" y="244034"/>
                </a:cubicBezTo>
                <a:cubicBezTo>
                  <a:pt x="305357" y="277908"/>
                  <a:pt x="277899" y="305349"/>
                  <a:pt x="244036" y="305349"/>
                </a:cubicBezTo>
                <a:cubicBezTo>
                  <a:pt x="210139" y="305349"/>
                  <a:pt x="182714" y="277908"/>
                  <a:pt x="182714" y="244034"/>
                </a:cubicBezTo>
                <a:cubicBezTo>
                  <a:pt x="182714" y="210153"/>
                  <a:pt x="210139" y="182712"/>
                  <a:pt x="244036" y="182712"/>
                </a:cubicBezTo>
                <a:close/>
                <a:moveTo>
                  <a:pt x="244452" y="150165"/>
                </a:moveTo>
                <a:cubicBezTo>
                  <a:pt x="192836" y="150165"/>
                  <a:pt x="151010" y="192021"/>
                  <a:pt x="151010" y="243617"/>
                </a:cubicBezTo>
                <a:cubicBezTo>
                  <a:pt x="151010" y="295202"/>
                  <a:pt x="192836" y="337058"/>
                  <a:pt x="244452" y="337058"/>
                </a:cubicBezTo>
                <a:cubicBezTo>
                  <a:pt x="296028" y="337058"/>
                  <a:pt x="337893" y="295202"/>
                  <a:pt x="337893" y="243617"/>
                </a:cubicBezTo>
                <a:cubicBezTo>
                  <a:pt x="337893" y="192021"/>
                  <a:pt x="296028" y="150165"/>
                  <a:pt x="244452" y="150165"/>
                </a:cubicBezTo>
                <a:close/>
                <a:moveTo>
                  <a:pt x="244452" y="136826"/>
                </a:moveTo>
                <a:cubicBezTo>
                  <a:pt x="303414" y="136826"/>
                  <a:pt x="351232" y="184645"/>
                  <a:pt x="351232" y="243617"/>
                </a:cubicBezTo>
                <a:cubicBezTo>
                  <a:pt x="351232" y="302579"/>
                  <a:pt x="303414" y="350407"/>
                  <a:pt x="244452" y="350407"/>
                </a:cubicBezTo>
                <a:cubicBezTo>
                  <a:pt x="185480" y="350407"/>
                  <a:pt x="137661" y="302579"/>
                  <a:pt x="137661" y="243617"/>
                </a:cubicBezTo>
                <a:cubicBezTo>
                  <a:pt x="137661" y="184645"/>
                  <a:pt x="185480" y="136826"/>
                  <a:pt x="244452" y="136826"/>
                </a:cubicBezTo>
                <a:close/>
                <a:moveTo>
                  <a:pt x="223268" y="30504"/>
                </a:moveTo>
                <a:lnTo>
                  <a:pt x="213914" y="77277"/>
                </a:lnTo>
                <a:cubicBezTo>
                  <a:pt x="211790" y="87852"/>
                  <a:pt x="204243" y="96529"/>
                  <a:pt x="194007" y="100099"/>
                </a:cubicBezTo>
                <a:cubicBezTo>
                  <a:pt x="188381" y="102065"/>
                  <a:pt x="182912" y="104370"/>
                  <a:pt x="177625" y="106923"/>
                </a:cubicBezTo>
                <a:cubicBezTo>
                  <a:pt x="173400" y="108957"/>
                  <a:pt x="168880" y="109951"/>
                  <a:pt x="164339" y="109951"/>
                </a:cubicBezTo>
                <a:cubicBezTo>
                  <a:pt x="158419" y="109951"/>
                  <a:pt x="152521" y="108234"/>
                  <a:pt x="147437" y="104822"/>
                </a:cubicBezTo>
                <a:lnTo>
                  <a:pt x="107714" y="78362"/>
                </a:lnTo>
                <a:lnTo>
                  <a:pt x="78362" y="107714"/>
                </a:lnTo>
                <a:lnTo>
                  <a:pt x="104822" y="147414"/>
                </a:lnTo>
                <a:cubicBezTo>
                  <a:pt x="110832" y="156430"/>
                  <a:pt x="111623" y="167909"/>
                  <a:pt x="106900" y="177647"/>
                </a:cubicBezTo>
                <a:cubicBezTo>
                  <a:pt x="104325" y="182935"/>
                  <a:pt x="102042" y="188403"/>
                  <a:pt x="100077" y="194052"/>
                </a:cubicBezTo>
                <a:cubicBezTo>
                  <a:pt x="96552" y="204243"/>
                  <a:pt x="87852" y="211812"/>
                  <a:pt x="77255" y="213936"/>
                </a:cubicBezTo>
                <a:lnTo>
                  <a:pt x="30482" y="223291"/>
                </a:lnTo>
                <a:lnTo>
                  <a:pt x="30504" y="264776"/>
                </a:lnTo>
                <a:lnTo>
                  <a:pt x="77255" y="274154"/>
                </a:lnTo>
                <a:cubicBezTo>
                  <a:pt x="87852" y="276278"/>
                  <a:pt x="96552" y="283825"/>
                  <a:pt x="100077" y="294038"/>
                </a:cubicBezTo>
                <a:cubicBezTo>
                  <a:pt x="102042" y="299687"/>
                  <a:pt x="104347" y="305132"/>
                  <a:pt x="106923" y="310420"/>
                </a:cubicBezTo>
                <a:cubicBezTo>
                  <a:pt x="111600" y="320159"/>
                  <a:pt x="110810" y="331637"/>
                  <a:pt x="104822" y="340630"/>
                </a:cubicBezTo>
                <a:lnTo>
                  <a:pt x="78362" y="380353"/>
                </a:lnTo>
                <a:lnTo>
                  <a:pt x="107714" y="409705"/>
                </a:lnTo>
                <a:lnTo>
                  <a:pt x="147437" y="383223"/>
                </a:lnTo>
                <a:cubicBezTo>
                  <a:pt x="152521" y="379834"/>
                  <a:pt x="158419" y="378094"/>
                  <a:pt x="164339" y="378094"/>
                </a:cubicBezTo>
                <a:cubicBezTo>
                  <a:pt x="168880" y="378094"/>
                  <a:pt x="173422" y="379111"/>
                  <a:pt x="177625" y="381167"/>
                </a:cubicBezTo>
                <a:cubicBezTo>
                  <a:pt x="182935" y="383743"/>
                  <a:pt x="188426" y="386002"/>
                  <a:pt x="194052" y="387968"/>
                </a:cubicBezTo>
                <a:cubicBezTo>
                  <a:pt x="204243" y="391516"/>
                  <a:pt x="211790" y="400215"/>
                  <a:pt x="213914" y="410790"/>
                </a:cubicBezTo>
                <a:lnTo>
                  <a:pt x="223268" y="457540"/>
                </a:lnTo>
                <a:lnTo>
                  <a:pt x="264754" y="457540"/>
                </a:lnTo>
                <a:lnTo>
                  <a:pt x="274154" y="410790"/>
                </a:lnTo>
                <a:cubicBezTo>
                  <a:pt x="276255" y="400215"/>
                  <a:pt x="283825" y="391516"/>
                  <a:pt x="294015" y="387968"/>
                </a:cubicBezTo>
                <a:cubicBezTo>
                  <a:pt x="299664" y="386002"/>
                  <a:pt x="305132" y="383698"/>
                  <a:pt x="310420" y="381144"/>
                </a:cubicBezTo>
                <a:cubicBezTo>
                  <a:pt x="314623" y="379111"/>
                  <a:pt x="319187" y="378094"/>
                  <a:pt x="323706" y="378094"/>
                </a:cubicBezTo>
                <a:cubicBezTo>
                  <a:pt x="329649" y="378094"/>
                  <a:pt x="335546" y="379834"/>
                  <a:pt x="340630" y="383223"/>
                </a:cubicBezTo>
                <a:lnTo>
                  <a:pt x="380331" y="409705"/>
                </a:lnTo>
                <a:lnTo>
                  <a:pt x="409683" y="380353"/>
                </a:lnTo>
                <a:lnTo>
                  <a:pt x="383201" y="340630"/>
                </a:lnTo>
                <a:cubicBezTo>
                  <a:pt x="377213" y="331637"/>
                  <a:pt x="376399" y="320159"/>
                  <a:pt x="381144" y="310420"/>
                </a:cubicBezTo>
                <a:cubicBezTo>
                  <a:pt x="383698" y="305110"/>
                  <a:pt x="386002" y="299642"/>
                  <a:pt x="387968" y="294015"/>
                </a:cubicBezTo>
                <a:cubicBezTo>
                  <a:pt x="391516" y="283825"/>
                  <a:pt x="400170" y="276255"/>
                  <a:pt x="410790" y="274131"/>
                </a:cubicBezTo>
                <a:cubicBezTo>
                  <a:pt x="410790" y="274131"/>
                  <a:pt x="457563" y="264776"/>
                  <a:pt x="457563" y="264776"/>
                </a:cubicBezTo>
                <a:lnTo>
                  <a:pt x="457518" y="223291"/>
                </a:lnTo>
                <a:lnTo>
                  <a:pt x="410790" y="213914"/>
                </a:lnTo>
                <a:cubicBezTo>
                  <a:pt x="400170" y="211790"/>
                  <a:pt x="391516" y="204243"/>
                  <a:pt x="387968" y="194029"/>
                </a:cubicBezTo>
                <a:cubicBezTo>
                  <a:pt x="386002" y="188380"/>
                  <a:pt x="383675" y="182935"/>
                  <a:pt x="381122" y="177625"/>
                </a:cubicBezTo>
                <a:cubicBezTo>
                  <a:pt x="376445" y="167909"/>
                  <a:pt x="377213" y="156430"/>
                  <a:pt x="383201" y="147414"/>
                </a:cubicBezTo>
                <a:lnTo>
                  <a:pt x="409683" y="107714"/>
                </a:lnTo>
                <a:lnTo>
                  <a:pt x="380331" y="78362"/>
                </a:lnTo>
                <a:lnTo>
                  <a:pt x="340630" y="104822"/>
                </a:lnTo>
                <a:cubicBezTo>
                  <a:pt x="335546" y="108234"/>
                  <a:pt x="329649" y="109951"/>
                  <a:pt x="323706" y="109951"/>
                </a:cubicBezTo>
                <a:cubicBezTo>
                  <a:pt x="319164" y="109951"/>
                  <a:pt x="314623" y="108957"/>
                  <a:pt x="310397" y="106900"/>
                </a:cubicBezTo>
                <a:cubicBezTo>
                  <a:pt x="305087" y="104324"/>
                  <a:pt x="299642" y="102065"/>
                  <a:pt x="294015" y="100099"/>
                </a:cubicBezTo>
                <a:cubicBezTo>
                  <a:pt x="283802" y="96529"/>
                  <a:pt x="276233" y="87852"/>
                  <a:pt x="274109" y="77277"/>
                </a:cubicBezTo>
                <a:lnTo>
                  <a:pt x="264754" y="30504"/>
                </a:lnTo>
                <a:close/>
                <a:moveTo>
                  <a:pt x="223268" y="0"/>
                </a:moveTo>
                <a:lnTo>
                  <a:pt x="264754" y="0"/>
                </a:lnTo>
                <a:cubicBezTo>
                  <a:pt x="279306" y="0"/>
                  <a:pt x="291846" y="10259"/>
                  <a:pt x="294671" y="24516"/>
                </a:cubicBezTo>
                <a:lnTo>
                  <a:pt x="304025" y="71290"/>
                </a:lnTo>
                <a:cubicBezTo>
                  <a:pt x="310781" y="73617"/>
                  <a:pt x="317334" y="76374"/>
                  <a:pt x="323706" y="79447"/>
                </a:cubicBezTo>
                <a:lnTo>
                  <a:pt x="363429" y="52987"/>
                </a:lnTo>
                <a:cubicBezTo>
                  <a:pt x="368581" y="49552"/>
                  <a:pt x="374479" y="47858"/>
                  <a:pt x="380308" y="47858"/>
                </a:cubicBezTo>
                <a:cubicBezTo>
                  <a:pt x="388217" y="47858"/>
                  <a:pt x="396012" y="50908"/>
                  <a:pt x="401910" y="56806"/>
                </a:cubicBezTo>
                <a:lnTo>
                  <a:pt x="431239" y="86158"/>
                </a:lnTo>
                <a:cubicBezTo>
                  <a:pt x="441520" y="96439"/>
                  <a:pt x="443124" y="112527"/>
                  <a:pt x="435058" y="124638"/>
                </a:cubicBezTo>
                <a:lnTo>
                  <a:pt x="408576" y="164339"/>
                </a:lnTo>
                <a:cubicBezTo>
                  <a:pt x="411649" y="170688"/>
                  <a:pt x="414428" y="177241"/>
                  <a:pt x="416778" y="183997"/>
                </a:cubicBezTo>
                <a:lnTo>
                  <a:pt x="463506" y="193374"/>
                </a:lnTo>
                <a:cubicBezTo>
                  <a:pt x="477786" y="196221"/>
                  <a:pt x="488045" y="208739"/>
                  <a:pt x="488045" y="223291"/>
                </a:cubicBezTo>
                <a:lnTo>
                  <a:pt x="488045" y="264776"/>
                </a:lnTo>
                <a:cubicBezTo>
                  <a:pt x="488045" y="279306"/>
                  <a:pt x="477786" y="291846"/>
                  <a:pt x="463506" y="294693"/>
                </a:cubicBezTo>
                <a:lnTo>
                  <a:pt x="416778" y="304048"/>
                </a:lnTo>
                <a:cubicBezTo>
                  <a:pt x="414428" y="310804"/>
                  <a:pt x="411671" y="317357"/>
                  <a:pt x="408576" y="323706"/>
                </a:cubicBezTo>
                <a:lnTo>
                  <a:pt x="435058" y="363407"/>
                </a:lnTo>
                <a:cubicBezTo>
                  <a:pt x="443124" y="375518"/>
                  <a:pt x="441520" y="391629"/>
                  <a:pt x="431239" y="401910"/>
                </a:cubicBezTo>
                <a:lnTo>
                  <a:pt x="401910" y="431262"/>
                </a:lnTo>
                <a:cubicBezTo>
                  <a:pt x="396012" y="437136"/>
                  <a:pt x="388217" y="440209"/>
                  <a:pt x="380308" y="440209"/>
                </a:cubicBezTo>
                <a:cubicBezTo>
                  <a:pt x="374479" y="440209"/>
                  <a:pt x="368581" y="438492"/>
                  <a:pt x="363429" y="435058"/>
                </a:cubicBezTo>
                <a:lnTo>
                  <a:pt x="323706" y="408598"/>
                </a:lnTo>
                <a:cubicBezTo>
                  <a:pt x="317379" y="411671"/>
                  <a:pt x="310804" y="414428"/>
                  <a:pt x="304048" y="416778"/>
                </a:cubicBezTo>
                <a:lnTo>
                  <a:pt x="294671" y="463528"/>
                </a:lnTo>
                <a:cubicBezTo>
                  <a:pt x="291846" y="477809"/>
                  <a:pt x="279306" y="488045"/>
                  <a:pt x="264754" y="488045"/>
                </a:cubicBezTo>
                <a:lnTo>
                  <a:pt x="223268" y="488045"/>
                </a:lnTo>
                <a:cubicBezTo>
                  <a:pt x="208739" y="488045"/>
                  <a:pt x="196221" y="477809"/>
                  <a:pt x="193352" y="463528"/>
                </a:cubicBezTo>
                <a:lnTo>
                  <a:pt x="183997" y="416778"/>
                </a:lnTo>
                <a:cubicBezTo>
                  <a:pt x="177218" y="414428"/>
                  <a:pt x="170688" y="411694"/>
                  <a:pt x="164339" y="408598"/>
                </a:cubicBezTo>
                <a:lnTo>
                  <a:pt x="124638" y="435058"/>
                </a:lnTo>
                <a:cubicBezTo>
                  <a:pt x="119464" y="438492"/>
                  <a:pt x="113566" y="440209"/>
                  <a:pt x="107714" y="440209"/>
                </a:cubicBezTo>
                <a:cubicBezTo>
                  <a:pt x="99851" y="440209"/>
                  <a:pt x="92033" y="437136"/>
                  <a:pt x="86135" y="431262"/>
                </a:cubicBezTo>
                <a:lnTo>
                  <a:pt x="56806" y="401910"/>
                </a:lnTo>
                <a:cubicBezTo>
                  <a:pt x="46525" y="391629"/>
                  <a:pt x="44920" y="375518"/>
                  <a:pt x="52987" y="363407"/>
                </a:cubicBezTo>
                <a:lnTo>
                  <a:pt x="79447" y="323706"/>
                </a:lnTo>
                <a:cubicBezTo>
                  <a:pt x="76374" y="317379"/>
                  <a:pt x="73617" y="310804"/>
                  <a:pt x="71267" y="304048"/>
                </a:cubicBezTo>
                <a:lnTo>
                  <a:pt x="24517" y="294693"/>
                </a:lnTo>
                <a:cubicBezTo>
                  <a:pt x="10259" y="291846"/>
                  <a:pt x="0" y="279306"/>
                  <a:pt x="0" y="264776"/>
                </a:cubicBezTo>
                <a:lnTo>
                  <a:pt x="0" y="223291"/>
                </a:lnTo>
                <a:cubicBezTo>
                  <a:pt x="0" y="208739"/>
                  <a:pt x="10259" y="196221"/>
                  <a:pt x="24517" y="193374"/>
                </a:cubicBezTo>
                <a:lnTo>
                  <a:pt x="71267" y="184019"/>
                </a:lnTo>
                <a:cubicBezTo>
                  <a:pt x="73617" y="177241"/>
                  <a:pt x="76374" y="170711"/>
                  <a:pt x="79447" y="164339"/>
                </a:cubicBezTo>
                <a:lnTo>
                  <a:pt x="52987" y="124638"/>
                </a:lnTo>
                <a:cubicBezTo>
                  <a:pt x="44920" y="112527"/>
                  <a:pt x="46525" y="96439"/>
                  <a:pt x="56806" y="86158"/>
                </a:cubicBezTo>
                <a:lnTo>
                  <a:pt x="86135" y="56806"/>
                </a:lnTo>
                <a:cubicBezTo>
                  <a:pt x="92033" y="50908"/>
                  <a:pt x="99851" y="47858"/>
                  <a:pt x="107714" y="47858"/>
                </a:cubicBezTo>
                <a:cubicBezTo>
                  <a:pt x="113566" y="47858"/>
                  <a:pt x="119464" y="49552"/>
                  <a:pt x="124638" y="52987"/>
                </a:cubicBezTo>
                <a:lnTo>
                  <a:pt x="164339" y="79447"/>
                </a:lnTo>
                <a:cubicBezTo>
                  <a:pt x="170688" y="76396"/>
                  <a:pt x="177218" y="73617"/>
                  <a:pt x="183997" y="71290"/>
                </a:cubicBezTo>
                <a:lnTo>
                  <a:pt x="193352" y="24516"/>
                </a:lnTo>
                <a:cubicBezTo>
                  <a:pt x="196221" y="10259"/>
                  <a:pt x="208739" y="0"/>
                  <a:pt x="2232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50800" tIns="50800" rIns="50800" bIns="50800" anchor="ctr">
            <a:noAutofit/>
          </a:bodyPr>
          <a:lstStyle/>
          <a:p>
            <a:pPr defTabSz="609600"/>
            <a:endParaRPr lang="en-US" sz="4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ea"/>
            </a:endParaRPr>
          </a:p>
        </p:txBody>
      </p:sp>
      <p:sp>
        <p:nvSpPr>
          <p:cNvPr id="36" name="图标"/>
          <p:cNvSpPr/>
          <p:nvPr/>
        </p:nvSpPr>
        <p:spPr bwMode="auto">
          <a:xfrm>
            <a:off x="7009831" y="4420898"/>
            <a:ext cx="456943" cy="456143"/>
          </a:xfrm>
          <a:custGeom>
            <a:avLst/>
            <a:gdLst>
              <a:gd name="connsiteX0" fmla="*/ 297942 w 488901"/>
              <a:gd name="connsiteY0" fmla="*/ 412146 h 488046"/>
              <a:gd name="connsiteX1" fmla="*/ 419564 w 488901"/>
              <a:gd name="connsiteY1" fmla="*/ 412146 h 488046"/>
              <a:gd name="connsiteX2" fmla="*/ 427165 w 488901"/>
              <a:gd name="connsiteY2" fmla="*/ 419655 h 488046"/>
              <a:gd name="connsiteX3" fmla="*/ 419564 w 488901"/>
              <a:gd name="connsiteY3" fmla="*/ 427162 h 488046"/>
              <a:gd name="connsiteX4" fmla="*/ 297942 w 488901"/>
              <a:gd name="connsiteY4" fmla="*/ 427162 h 488046"/>
              <a:gd name="connsiteX5" fmla="*/ 290340 w 488901"/>
              <a:gd name="connsiteY5" fmla="*/ 419655 h 488046"/>
              <a:gd name="connsiteX6" fmla="*/ 297942 w 488901"/>
              <a:gd name="connsiteY6" fmla="*/ 412146 h 488046"/>
              <a:gd name="connsiteX7" fmla="*/ 130248 w 488901"/>
              <a:gd name="connsiteY7" fmla="*/ 412146 h 488046"/>
              <a:gd name="connsiteX8" fmla="*/ 251870 w 488901"/>
              <a:gd name="connsiteY8" fmla="*/ 412146 h 488046"/>
              <a:gd name="connsiteX9" fmla="*/ 259471 w 488901"/>
              <a:gd name="connsiteY9" fmla="*/ 419655 h 488046"/>
              <a:gd name="connsiteX10" fmla="*/ 251870 w 488901"/>
              <a:gd name="connsiteY10" fmla="*/ 427162 h 488046"/>
              <a:gd name="connsiteX11" fmla="*/ 130248 w 488901"/>
              <a:gd name="connsiteY11" fmla="*/ 427162 h 488046"/>
              <a:gd name="connsiteX12" fmla="*/ 122646 w 488901"/>
              <a:gd name="connsiteY12" fmla="*/ 419655 h 488046"/>
              <a:gd name="connsiteX13" fmla="*/ 130248 w 488901"/>
              <a:gd name="connsiteY13" fmla="*/ 412146 h 488046"/>
              <a:gd name="connsiteX14" fmla="*/ 297942 w 488901"/>
              <a:gd name="connsiteY14" fmla="*/ 366260 h 488046"/>
              <a:gd name="connsiteX15" fmla="*/ 419564 w 488901"/>
              <a:gd name="connsiteY15" fmla="*/ 366260 h 488046"/>
              <a:gd name="connsiteX16" fmla="*/ 427165 w 488901"/>
              <a:gd name="connsiteY16" fmla="*/ 373769 h 488046"/>
              <a:gd name="connsiteX17" fmla="*/ 419564 w 488901"/>
              <a:gd name="connsiteY17" fmla="*/ 381276 h 488046"/>
              <a:gd name="connsiteX18" fmla="*/ 297942 w 488901"/>
              <a:gd name="connsiteY18" fmla="*/ 381276 h 488046"/>
              <a:gd name="connsiteX19" fmla="*/ 290340 w 488901"/>
              <a:gd name="connsiteY19" fmla="*/ 373769 h 488046"/>
              <a:gd name="connsiteX20" fmla="*/ 297942 w 488901"/>
              <a:gd name="connsiteY20" fmla="*/ 366260 h 488046"/>
              <a:gd name="connsiteX21" fmla="*/ 130248 w 488901"/>
              <a:gd name="connsiteY21" fmla="*/ 366260 h 488046"/>
              <a:gd name="connsiteX22" fmla="*/ 251870 w 488901"/>
              <a:gd name="connsiteY22" fmla="*/ 366260 h 488046"/>
              <a:gd name="connsiteX23" fmla="*/ 259471 w 488901"/>
              <a:gd name="connsiteY23" fmla="*/ 373769 h 488046"/>
              <a:gd name="connsiteX24" fmla="*/ 251870 w 488901"/>
              <a:gd name="connsiteY24" fmla="*/ 381276 h 488046"/>
              <a:gd name="connsiteX25" fmla="*/ 130248 w 488901"/>
              <a:gd name="connsiteY25" fmla="*/ 381276 h 488046"/>
              <a:gd name="connsiteX26" fmla="*/ 122646 w 488901"/>
              <a:gd name="connsiteY26" fmla="*/ 373769 h 488046"/>
              <a:gd name="connsiteX27" fmla="*/ 130248 w 488901"/>
              <a:gd name="connsiteY27" fmla="*/ 366260 h 488046"/>
              <a:gd name="connsiteX28" fmla="*/ 297942 w 488901"/>
              <a:gd name="connsiteY28" fmla="*/ 320372 h 488046"/>
              <a:gd name="connsiteX29" fmla="*/ 419564 w 488901"/>
              <a:gd name="connsiteY29" fmla="*/ 320372 h 488046"/>
              <a:gd name="connsiteX30" fmla="*/ 427165 w 488901"/>
              <a:gd name="connsiteY30" fmla="*/ 327881 h 488046"/>
              <a:gd name="connsiteX31" fmla="*/ 419564 w 488901"/>
              <a:gd name="connsiteY31" fmla="*/ 335388 h 488046"/>
              <a:gd name="connsiteX32" fmla="*/ 297942 w 488901"/>
              <a:gd name="connsiteY32" fmla="*/ 335388 h 488046"/>
              <a:gd name="connsiteX33" fmla="*/ 290340 w 488901"/>
              <a:gd name="connsiteY33" fmla="*/ 327881 h 488046"/>
              <a:gd name="connsiteX34" fmla="*/ 297942 w 488901"/>
              <a:gd name="connsiteY34" fmla="*/ 320372 h 488046"/>
              <a:gd name="connsiteX35" fmla="*/ 130248 w 488901"/>
              <a:gd name="connsiteY35" fmla="*/ 320372 h 488046"/>
              <a:gd name="connsiteX36" fmla="*/ 251870 w 488901"/>
              <a:gd name="connsiteY36" fmla="*/ 320372 h 488046"/>
              <a:gd name="connsiteX37" fmla="*/ 259471 w 488901"/>
              <a:gd name="connsiteY37" fmla="*/ 327881 h 488046"/>
              <a:gd name="connsiteX38" fmla="*/ 251870 w 488901"/>
              <a:gd name="connsiteY38" fmla="*/ 335388 h 488046"/>
              <a:gd name="connsiteX39" fmla="*/ 130248 w 488901"/>
              <a:gd name="connsiteY39" fmla="*/ 335388 h 488046"/>
              <a:gd name="connsiteX40" fmla="*/ 122646 w 488901"/>
              <a:gd name="connsiteY40" fmla="*/ 327881 h 488046"/>
              <a:gd name="connsiteX41" fmla="*/ 130248 w 488901"/>
              <a:gd name="connsiteY41" fmla="*/ 320372 h 488046"/>
              <a:gd name="connsiteX42" fmla="*/ 130255 w 488901"/>
              <a:gd name="connsiteY42" fmla="*/ 274487 h 488046"/>
              <a:gd name="connsiteX43" fmla="*/ 419549 w 488901"/>
              <a:gd name="connsiteY43" fmla="*/ 274487 h 488046"/>
              <a:gd name="connsiteX44" fmla="*/ 427162 w 488901"/>
              <a:gd name="connsiteY44" fmla="*/ 281995 h 488046"/>
              <a:gd name="connsiteX45" fmla="*/ 419549 w 488901"/>
              <a:gd name="connsiteY45" fmla="*/ 289503 h 488046"/>
              <a:gd name="connsiteX46" fmla="*/ 130255 w 488901"/>
              <a:gd name="connsiteY46" fmla="*/ 289503 h 488046"/>
              <a:gd name="connsiteX47" fmla="*/ 122642 w 488901"/>
              <a:gd name="connsiteY47" fmla="*/ 281995 h 488046"/>
              <a:gd name="connsiteX48" fmla="*/ 130255 w 488901"/>
              <a:gd name="connsiteY48" fmla="*/ 274487 h 488046"/>
              <a:gd name="connsiteX49" fmla="*/ 130255 w 488901"/>
              <a:gd name="connsiteY49" fmla="*/ 228598 h 488046"/>
              <a:gd name="connsiteX50" fmla="*/ 419549 w 488901"/>
              <a:gd name="connsiteY50" fmla="*/ 228598 h 488046"/>
              <a:gd name="connsiteX51" fmla="*/ 427162 w 488901"/>
              <a:gd name="connsiteY51" fmla="*/ 236106 h 488046"/>
              <a:gd name="connsiteX52" fmla="*/ 419549 w 488901"/>
              <a:gd name="connsiteY52" fmla="*/ 243614 h 488046"/>
              <a:gd name="connsiteX53" fmla="*/ 130255 w 488901"/>
              <a:gd name="connsiteY53" fmla="*/ 243614 h 488046"/>
              <a:gd name="connsiteX54" fmla="*/ 122642 w 488901"/>
              <a:gd name="connsiteY54" fmla="*/ 236106 h 488046"/>
              <a:gd name="connsiteX55" fmla="*/ 130255 w 488901"/>
              <a:gd name="connsiteY55" fmla="*/ 228598 h 488046"/>
              <a:gd name="connsiteX56" fmla="*/ 297942 w 488901"/>
              <a:gd name="connsiteY56" fmla="*/ 182712 h 488046"/>
              <a:gd name="connsiteX57" fmla="*/ 419564 w 488901"/>
              <a:gd name="connsiteY57" fmla="*/ 182712 h 488046"/>
              <a:gd name="connsiteX58" fmla="*/ 427165 w 488901"/>
              <a:gd name="connsiteY58" fmla="*/ 190638 h 488046"/>
              <a:gd name="connsiteX59" fmla="*/ 419564 w 488901"/>
              <a:gd name="connsiteY59" fmla="*/ 198563 h 488046"/>
              <a:gd name="connsiteX60" fmla="*/ 297942 w 488901"/>
              <a:gd name="connsiteY60" fmla="*/ 198563 h 488046"/>
              <a:gd name="connsiteX61" fmla="*/ 290340 w 488901"/>
              <a:gd name="connsiteY61" fmla="*/ 190638 h 488046"/>
              <a:gd name="connsiteX62" fmla="*/ 297942 w 488901"/>
              <a:gd name="connsiteY62" fmla="*/ 182712 h 488046"/>
              <a:gd name="connsiteX63" fmla="*/ 297942 w 488901"/>
              <a:gd name="connsiteY63" fmla="*/ 136825 h 488046"/>
              <a:gd name="connsiteX64" fmla="*/ 419564 w 488901"/>
              <a:gd name="connsiteY64" fmla="*/ 136825 h 488046"/>
              <a:gd name="connsiteX65" fmla="*/ 427165 w 488901"/>
              <a:gd name="connsiteY65" fmla="*/ 144751 h 488046"/>
              <a:gd name="connsiteX66" fmla="*/ 419564 w 488901"/>
              <a:gd name="connsiteY66" fmla="*/ 152676 h 488046"/>
              <a:gd name="connsiteX67" fmla="*/ 297942 w 488901"/>
              <a:gd name="connsiteY67" fmla="*/ 152676 h 488046"/>
              <a:gd name="connsiteX68" fmla="*/ 290340 w 488901"/>
              <a:gd name="connsiteY68" fmla="*/ 144751 h 488046"/>
              <a:gd name="connsiteX69" fmla="*/ 297942 w 488901"/>
              <a:gd name="connsiteY69" fmla="*/ 136825 h 488046"/>
              <a:gd name="connsiteX70" fmla="*/ 153045 w 488901"/>
              <a:gd name="connsiteY70" fmla="*/ 91259 h 488046"/>
              <a:gd name="connsiteX71" fmla="*/ 153045 w 488901"/>
              <a:gd name="connsiteY71" fmla="*/ 167304 h 488046"/>
              <a:gd name="connsiteX72" fmla="*/ 229066 w 488901"/>
              <a:gd name="connsiteY72" fmla="*/ 167304 h 488046"/>
              <a:gd name="connsiteX73" fmla="*/ 229066 w 488901"/>
              <a:gd name="connsiteY73" fmla="*/ 91259 h 488046"/>
              <a:gd name="connsiteX74" fmla="*/ 297942 w 488901"/>
              <a:gd name="connsiteY74" fmla="*/ 90939 h 488046"/>
              <a:gd name="connsiteX75" fmla="*/ 419564 w 488901"/>
              <a:gd name="connsiteY75" fmla="*/ 90939 h 488046"/>
              <a:gd name="connsiteX76" fmla="*/ 427165 w 488901"/>
              <a:gd name="connsiteY76" fmla="*/ 98865 h 488046"/>
              <a:gd name="connsiteX77" fmla="*/ 419564 w 488901"/>
              <a:gd name="connsiteY77" fmla="*/ 106790 h 488046"/>
              <a:gd name="connsiteX78" fmla="*/ 297942 w 488901"/>
              <a:gd name="connsiteY78" fmla="*/ 106790 h 488046"/>
              <a:gd name="connsiteX79" fmla="*/ 290340 w 488901"/>
              <a:gd name="connsiteY79" fmla="*/ 98865 h 488046"/>
              <a:gd name="connsiteX80" fmla="*/ 297942 w 488901"/>
              <a:gd name="connsiteY80" fmla="*/ 90939 h 488046"/>
              <a:gd name="connsiteX81" fmla="*/ 137843 w 488901"/>
              <a:gd name="connsiteY81" fmla="*/ 60904 h 488046"/>
              <a:gd name="connsiteX82" fmla="*/ 244262 w 488901"/>
              <a:gd name="connsiteY82" fmla="*/ 60904 h 488046"/>
              <a:gd name="connsiteX83" fmla="*/ 259471 w 488901"/>
              <a:gd name="connsiteY83" fmla="*/ 76113 h 488046"/>
              <a:gd name="connsiteX84" fmla="*/ 259471 w 488901"/>
              <a:gd name="connsiteY84" fmla="*/ 182513 h 488046"/>
              <a:gd name="connsiteX85" fmla="*/ 244262 w 488901"/>
              <a:gd name="connsiteY85" fmla="*/ 197729 h 488046"/>
              <a:gd name="connsiteX86" fmla="*/ 137843 w 488901"/>
              <a:gd name="connsiteY86" fmla="*/ 197729 h 488046"/>
              <a:gd name="connsiteX87" fmla="*/ 122646 w 488901"/>
              <a:gd name="connsiteY87" fmla="*/ 182513 h 488046"/>
              <a:gd name="connsiteX88" fmla="*/ 122646 w 488901"/>
              <a:gd name="connsiteY88" fmla="*/ 76113 h 488046"/>
              <a:gd name="connsiteX89" fmla="*/ 137843 w 488901"/>
              <a:gd name="connsiteY89" fmla="*/ 60904 h 488046"/>
              <a:gd name="connsiteX90" fmla="*/ 106924 w 488901"/>
              <a:gd name="connsiteY90" fmla="*/ 30504 h 488046"/>
              <a:gd name="connsiteX91" fmla="*/ 91646 w 488901"/>
              <a:gd name="connsiteY91" fmla="*/ 45756 h 488046"/>
              <a:gd name="connsiteX92" fmla="*/ 91646 w 488901"/>
              <a:gd name="connsiteY92" fmla="*/ 411808 h 488046"/>
              <a:gd name="connsiteX93" fmla="*/ 76368 w 488901"/>
              <a:gd name="connsiteY93" fmla="*/ 427060 h 488046"/>
              <a:gd name="connsiteX94" fmla="*/ 61090 w 488901"/>
              <a:gd name="connsiteY94" fmla="*/ 411808 h 488046"/>
              <a:gd name="connsiteX95" fmla="*/ 61090 w 488901"/>
              <a:gd name="connsiteY95" fmla="*/ 106765 h 488046"/>
              <a:gd name="connsiteX96" fmla="*/ 45812 w 488901"/>
              <a:gd name="connsiteY96" fmla="*/ 106765 h 488046"/>
              <a:gd name="connsiteX97" fmla="*/ 30533 w 488901"/>
              <a:gd name="connsiteY97" fmla="*/ 122017 h 488046"/>
              <a:gd name="connsiteX98" fmla="*/ 30533 w 488901"/>
              <a:gd name="connsiteY98" fmla="*/ 427060 h 488046"/>
              <a:gd name="connsiteX99" fmla="*/ 61090 w 488901"/>
              <a:gd name="connsiteY99" fmla="*/ 457541 h 488046"/>
              <a:gd name="connsiteX100" fmla="*/ 427766 w 488901"/>
              <a:gd name="connsiteY100" fmla="*/ 457541 h 488046"/>
              <a:gd name="connsiteX101" fmla="*/ 458322 w 488901"/>
              <a:gd name="connsiteY101" fmla="*/ 427060 h 488046"/>
              <a:gd name="connsiteX102" fmla="*/ 458322 w 488901"/>
              <a:gd name="connsiteY102" fmla="*/ 45756 h 488046"/>
              <a:gd name="connsiteX103" fmla="*/ 443067 w 488901"/>
              <a:gd name="connsiteY103" fmla="*/ 30504 h 488046"/>
              <a:gd name="connsiteX104" fmla="*/ 106924 w 488901"/>
              <a:gd name="connsiteY104" fmla="*/ 0 h 488046"/>
              <a:gd name="connsiteX105" fmla="*/ 443067 w 488901"/>
              <a:gd name="connsiteY105" fmla="*/ 0 h 488046"/>
              <a:gd name="connsiteX106" fmla="*/ 488901 w 488901"/>
              <a:gd name="connsiteY106" fmla="*/ 45756 h 488046"/>
              <a:gd name="connsiteX107" fmla="*/ 488901 w 488901"/>
              <a:gd name="connsiteY107" fmla="*/ 427060 h 488046"/>
              <a:gd name="connsiteX108" fmla="*/ 427766 w 488901"/>
              <a:gd name="connsiteY108" fmla="*/ 488046 h 488046"/>
              <a:gd name="connsiteX109" fmla="*/ 61090 w 488901"/>
              <a:gd name="connsiteY109" fmla="*/ 488046 h 488046"/>
              <a:gd name="connsiteX110" fmla="*/ 0 w 488901"/>
              <a:gd name="connsiteY110" fmla="*/ 427060 h 488046"/>
              <a:gd name="connsiteX111" fmla="*/ 0 w 488901"/>
              <a:gd name="connsiteY111" fmla="*/ 122017 h 488046"/>
              <a:gd name="connsiteX112" fmla="*/ 45812 w 488901"/>
              <a:gd name="connsiteY112" fmla="*/ 76261 h 488046"/>
              <a:gd name="connsiteX113" fmla="*/ 61090 w 488901"/>
              <a:gd name="connsiteY113" fmla="*/ 76261 h 488046"/>
              <a:gd name="connsiteX114" fmla="*/ 61090 w 488901"/>
              <a:gd name="connsiteY114" fmla="*/ 45756 h 488046"/>
              <a:gd name="connsiteX115" fmla="*/ 106924 w 488901"/>
              <a:gd name="connsiteY115" fmla="*/ 0 h 488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488901" h="488046">
                <a:moveTo>
                  <a:pt x="297942" y="412146"/>
                </a:moveTo>
                <a:lnTo>
                  <a:pt x="419564" y="412146"/>
                </a:lnTo>
                <a:cubicBezTo>
                  <a:pt x="423757" y="412146"/>
                  <a:pt x="427165" y="415519"/>
                  <a:pt x="427165" y="419655"/>
                </a:cubicBezTo>
                <a:cubicBezTo>
                  <a:pt x="427165" y="423819"/>
                  <a:pt x="423757" y="427162"/>
                  <a:pt x="419564" y="427162"/>
                </a:cubicBezTo>
                <a:lnTo>
                  <a:pt x="297942" y="427162"/>
                </a:lnTo>
                <a:cubicBezTo>
                  <a:pt x="293742" y="427162"/>
                  <a:pt x="290340" y="423819"/>
                  <a:pt x="290340" y="419655"/>
                </a:cubicBezTo>
                <a:cubicBezTo>
                  <a:pt x="290340" y="415519"/>
                  <a:pt x="293742" y="412146"/>
                  <a:pt x="297942" y="412146"/>
                </a:cubicBezTo>
                <a:close/>
                <a:moveTo>
                  <a:pt x="130248" y="412146"/>
                </a:moveTo>
                <a:lnTo>
                  <a:pt x="251870" y="412146"/>
                </a:lnTo>
                <a:cubicBezTo>
                  <a:pt x="256063" y="412146"/>
                  <a:pt x="259471" y="415519"/>
                  <a:pt x="259471" y="419655"/>
                </a:cubicBezTo>
                <a:cubicBezTo>
                  <a:pt x="259471" y="423819"/>
                  <a:pt x="256063" y="427162"/>
                  <a:pt x="251870" y="427162"/>
                </a:cubicBezTo>
                <a:lnTo>
                  <a:pt x="130248" y="427162"/>
                </a:lnTo>
                <a:cubicBezTo>
                  <a:pt x="126048" y="427162"/>
                  <a:pt x="122646" y="423819"/>
                  <a:pt x="122646" y="419655"/>
                </a:cubicBezTo>
                <a:cubicBezTo>
                  <a:pt x="122646" y="415519"/>
                  <a:pt x="126048" y="412146"/>
                  <a:pt x="130248" y="412146"/>
                </a:cubicBezTo>
                <a:close/>
                <a:moveTo>
                  <a:pt x="297942" y="366260"/>
                </a:moveTo>
                <a:lnTo>
                  <a:pt x="419564" y="366260"/>
                </a:lnTo>
                <a:cubicBezTo>
                  <a:pt x="423757" y="366260"/>
                  <a:pt x="427165" y="369633"/>
                  <a:pt x="427165" y="373769"/>
                </a:cubicBezTo>
                <a:cubicBezTo>
                  <a:pt x="427165" y="377933"/>
                  <a:pt x="423757" y="381276"/>
                  <a:pt x="419564" y="381276"/>
                </a:cubicBezTo>
                <a:lnTo>
                  <a:pt x="297942" y="381276"/>
                </a:lnTo>
                <a:cubicBezTo>
                  <a:pt x="293742" y="381276"/>
                  <a:pt x="290340" y="377933"/>
                  <a:pt x="290340" y="373769"/>
                </a:cubicBezTo>
                <a:cubicBezTo>
                  <a:pt x="290340" y="369633"/>
                  <a:pt x="293742" y="366260"/>
                  <a:pt x="297942" y="366260"/>
                </a:cubicBezTo>
                <a:close/>
                <a:moveTo>
                  <a:pt x="130248" y="366260"/>
                </a:moveTo>
                <a:lnTo>
                  <a:pt x="251870" y="366260"/>
                </a:lnTo>
                <a:cubicBezTo>
                  <a:pt x="256063" y="366260"/>
                  <a:pt x="259471" y="369633"/>
                  <a:pt x="259471" y="373769"/>
                </a:cubicBezTo>
                <a:cubicBezTo>
                  <a:pt x="259471" y="377933"/>
                  <a:pt x="256063" y="381276"/>
                  <a:pt x="251870" y="381276"/>
                </a:cubicBezTo>
                <a:lnTo>
                  <a:pt x="130248" y="381276"/>
                </a:lnTo>
                <a:cubicBezTo>
                  <a:pt x="126048" y="381276"/>
                  <a:pt x="122646" y="377933"/>
                  <a:pt x="122646" y="373769"/>
                </a:cubicBezTo>
                <a:cubicBezTo>
                  <a:pt x="122646" y="369633"/>
                  <a:pt x="126048" y="366260"/>
                  <a:pt x="130248" y="366260"/>
                </a:cubicBezTo>
                <a:close/>
                <a:moveTo>
                  <a:pt x="297942" y="320372"/>
                </a:moveTo>
                <a:lnTo>
                  <a:pt x="419564" y="320372"/>
                </a:lnTo>
                <a:cubicBezTo>
                  <a:pt x="423757" y="320372"/>
                  <a:pt x="427165" y="323745"/>
                  <a:pt x="427165" y="327881"/>
                </a:cubicBezTo>
                <a:cubicBezTo>
                  <a:pt x="427165" y="332045"/>
                  <a:pt x="423757" y="335388"/>
                  <a:pt x="419564" y="335388"/>
                </a:cubicBezTo>
                <a:lnTo>
                  <a:pt x="297942" y="335388"/>
                </a:lnTo>
                <a:cubicBezTo>
                  <a:pt x="293742" y="335388"/>
                  <a:pt x="290340" y="332045"/>
                  <a:pt x="290340" y="327881"/>
                </a:cubicBezTo>
                <a:cubicBezTo>
                  <a:pt x="290340" y="323745"/>
                  <a:pt x="293742" y="320372"/>
                  <a:pt x="297942" y="320372"/>
                </a:cubicBezTo>
                <a:close/>
                <a:moveTo>
                  <a:pt x="130248" y="320372"/>
                </a:moveTo>
                <a:lnTo>
                  <a:pt x="251870" y="320372"/>
                </a:lnTo>
                <a:cubicBezTo>
                  <a:pt x="256063" y="320372"/>
                  <a:pt x="259471" y="323745"/>
                  <a:pt x="259471" y="327881"/>
                </a:cubicBezTo>
                <a:cubicBezTo>
                  <a:pt x="259471" y="332045"/>
                  <a:pt x="256063" y="335388"/>
                  <a:pt x="251870" y="335388"/>
                </a:cubicBezTo>
                <a:lnTo>
                  <a:pt x="130248" y="335388"/>
                </a:lnTo>
                <a:cubicBezTo>
                  <a:pt x="126048" y="335388"/>
                  <a:pt x="122646" y="332045"/>
                  <a:pt x="122646" y="327881"/>
                </a:cubicBezTo>
                <a:cubicBezTo>
                  <a:pt x="122646" y="323745"/>
                  <a:pt x="126048" y="320372"/>
                  <a:pt x="130248" y="320372"/>
                </a:cubicBezTo>
                <a:close/>
                <a:moveTo>
                  <a:pt x="130255" y="274487"/>
                </a:moveTo>
                <a:lnTo>
                  <a:pt x="419549" y="274487"/>
                </a:lnTo>
                <a:cubicBezTo>
                  <a:pt x="423736" y="274487"/>
                  <a:pt x="427162" y="277860"/>
                  <a:pt x="427162" y="281995"/>
                </a:cubicBezTo>
                <a:cubicBezTo>
                  <a:pt x="427162" y="286160"/>
                  <a:pt x="423736" y="289503"/>
                  <a:pt x="419549" y="289503"/>
                </a:cubicBezTo>
                <a:lnTo>
                  <a:pt x="130255" y="289503"/>
                </a:lnTo>
                <a:cubicBezTo>
                  <a:pt x="126054" y="289503"/>
                  <a:pt x="122642" y="286160"/>
                  <a:pt x="122642" y="281995"/>
                </a:cubicBezTo>
                <a:cubicBezTo>
                  <a:pt x="122642" y="277860"/>
                  <a:pt x="126054" y="274487"/>
                  <a:pt x="130255" y="274487"/>
                </a:cubicBezTo>
                <a:close/>
                <a:moveTo>
                  <a:pt x="130255" y="228598"/>
                </a:moveTo>
                <a:lnTo>
                  <a:pt x="419549" y="228598"/>
                </a:lnTo>
                <a:cubicBezTo>
                  <a:pt x="423736" y="228598"/>
                  <a:pt x="427162" y="231971"/>
                  <a:pt x="427162" y="236106"/>
                </a:cubicBezTo>
                <a:cubicBezTo>
                  <a:pt x="427162" y="240256"/>
                  <a:pt x="423736" y="243614"/>
                  <a:pt x="419549" y="243614"/>
                </a:cubicBezTo>
                <a:lnTo>
                  <a:pt x="130255" y="243614"/>
                </a:lnTo>
                <a:cubicBezTo>
                  <a:pt x="126054" y="243614"/>
                  <a:pt x="122642" y="240256"/>
                  <a:pt x="122642" y="236106"/>
                </a:cubicBezTo>
                <a:cubicBezTo>
                  <a:pt x="122642" y="231971"/>
                  <a:pt x="126054" y="228598"/>
                  <a:pt x="130255" y="228598"/>
                </a:cubicBezTo>
                <a:close/>
                <a:moveTo>
                  <a:pt x="297942" y="182712"/>
                </a:moveTo>
                <a:lnTo>
                  <a:pt x="419564" y="182712"/>
                </a:lnTo>
                <a:cubicBezTo>
                  <a:pt x="423757" y="182712"/>
                  <a:pt x="427165" y="186257"/>
                  <a:pt x="427165" y="190638"/>
                </a:cubicBezTo>
                <a:cubicBezTo>
                  <a:pt x="427165" y="195003"/>
                  <a:pt x="423757" y="198563"/>
                  <a:pt x="419564" y="198563"/>
                </a:cubicBezTo>
                <a:lnTo>
                  <a:pt x="297942" y="198563"/>
                </a:lnTo>
                <a:cubicBezTo>
                  <a:pt x="293742" y="198563"/>
                  <a:pt x="290340" y="195003"/>
                  <a:pt x="290340" y="190638"/>
                </a:cubicBezTo>
                <a:cubicBezTo>
                  <a:pt x="290340" y="186257"/>
                  <a:pt x="293742" y="182712"/>
                  <a:pt x="297942" y="182712"/>
                </a:cubicBezTo>
                <a:close/>
                <a:moveTo>
                  <a:pt x="297942" y="136825"/>
                </a:moveTo>
                <a:lnTo>
                  <a:pt x="419564" y="136825"/>
                </a:lnTo>
                <a:cubicBezTo>
                  <a:pt x="423757" y="136825"/>
                  <a:pt x="427165" y="140370"/>
                  <a:pt x="427165" y="144751"/>
                </a:cubicBezTo>
                <a:cubicBezTo>
                  <a:pt x="427165" y="149116"/>
                  <a:pt x="423757" y="152676"/>
                  <a:pt x="419564" y="152676"/>
                </a:cubicBezTo>
                <a:lnTo>
                  <a:pt x="297942" y="152676"/>
                </a:lnTo>
                <a:cubicBezTo>
                  <a:pt x="293742" y="152676"/>
                  <a:pt x="290340" y="149116"/>
                  <a:pt x="290340" y="144751"/>
                </a:cubicBezTo>
                <a:cubicBezTo>
                  <a:pt x="290340" y="140370"/>
                  <a:pt x="293742" y="136825"/>
                  <a:pt x="297942" y="136825"/>
                </a:cubicBezTo>
                <a:close/>
                <a:moveTo>
                  <a:pt x="153045" y="91259"/>
                </a:moveTo>
                <a:cubicBezTo>
                  <a:pt x="153045" y="91259"/>
                  <a:pt x="153045" y="167304"/>
                  <a:pt x="153045" y="167304"/>
                </a:cubicBezTo>
                <a:lnTo>
                  <a:pt x="229066" y="167304"/>
                </a:lnTo>
                <a:lnTo>
                  <a:pt x="229066" y="91259"/>
                </a:lnTo>
                <a:close/>
                <a:moveTo>
                  <a:pt x="297942" y="90939"/>
                </a:moveTo>
                <a:lnTo>
                  <a:pt x="419564" y="90939"/>
                </a:lnTo>
                <a:cubicBezTo>
                  <a:pt x="423757" y="90939"/>
                  <a:pt x="427165" y="94484"/>
                  <a:pt x="427165" y="98865"/>
                </a:cubicBezTo>
                <a:cubicBezTo>
                  <a:pt x="427165" y="103230"/>
                  <a:pt x="423757" y="106790"/>
                  <a:pt x="419564" y="106790"/>
                </a:cubicBezTo>
                <a:lnTo>
                  <a:pt x="297942" y="106790"/>
                </a:lnTo>
                <a:cubicBezTo>
                  <a:pt x="293742" y="106790"/>
                  <a:pt x="290340" y="103230"/>
                  <a:pt x="290340" y="98865"/>
                </a:cubicBezTo>
                <a:cubicBezTo>
                  <a:pt x="290340" y="94484"/>
                  <a:pt x="293742" y="90939"/>
                  <a:pt x="297942" y="90939"/>
                </a:cubicBezTo>
                <a:close/>
                <a:moveTo>
                  <a:pt x="137843" y="60904"/>
                </a:moveTo>
                <a:lnTo>
                  <a:pt x="244262" y="60904"/>
                </a:lnTo>
                <a:cubicBezTo>
                  <a:pt x="252674" y="60904"/>
                  <a:pt x="259471" y="67720"/>
                  <a:pt x="259471" y="76113"/>
                </a:cubicBezTo>
                <a:lnTo>
                  <a:pt x="259471" y="182513"/>
                </a:lnTo>
                <a:cubicBezTo>
                  <a:pt x="259471" y="190907"/>
                  <a:pt x="252674" y="197729"/>
                  <a:pt x="244262" y="197729"/>
                </a:cubicBezTo>
                <a:lnTo>
                  <a:pt x="137843" y="197729"/>
                </a:lnTo>
                <a:cubicBezTo>
                  <a:pt x="129437" y="197729"/>
                  <a:pt x="122646" y="190907"/>
                  <a:pt x="122646" y="182513"/>
                </a:cubicBezTo>
                <a:lnTo>
                  <a:pt x="122646" y="76113"/>
                </a:lnTo>
                <a:cubicBezTo>
                  <a:pt x="122646" y="67720"/>
                  <a:pt x="129437" y="60904"/>
                  <a:pt x="137843" y="60904"/>
                </a:cubicBezTo>
                <a:close/>
                <a:moveTo>
                  <a:pt x="106924" y="30504"/>
                </a:moveTo>
                <a:cubicBezTo>
                  <a:pt x="98504" y="30504"/>
                  <a:pt x="91646" y="37328"/>
                  <a:pt x="91646" y="45756"/>
                </a:cubicBezTo>
                <a:lnTo>
                  <a:pt x="91646" y="411808"/>
                </a:lnTo>
                <a:cubicBezTo>
                  <a:pt x="91646" y="420236"/>
                  <a:pt x="84833" y="427060"/>
                  <a:pt x="76368" y="427060"/>
                </a:cubicBezTo>
                <a:cubicBezTo>
                  <a:pt x="67925" y="427060"/>
                  <a:pt x="61090" y="420236"/>
                  <a:pt x="61090" y="411808"/>
                </a:cubicBezTo>
                <a:lnTo>
                  <a:pt x="61090" y="106765"/>
                </a:lnTo>
                <a:lnTo>
                  <a:pt x="45812" y="106765"/>
                </a:lnTo>
                <a:cubicBezTo>
                  <a:pt x="37392" y="106765"/>
                  <a:pt x="30533" y="113589"/>
                  <a:pt x="30533" y="122017"/>
                </a:cubicBezTo>
                <a:lnTo>
                  <a:pt x="30533" y="427060"/>
                </a:lnTo>
                <a:cubicBezTo>
                  <a:pt x="30533" y="443848"/>
                  <a:pt x="44250" y="457541"/>
                  <a:pt x="61090" y="457541"/>
                </a:cubicBezTo>
                <a:lnTo>
                  <a:pt x="427766" y="457541"/>
                </a:lnTo>
                <a:cubicBezTo>
                  <a:pt x="444629" y="457541"/>
                  <a:pt x="458322" y="443848"/>
                  <a:pt x="458322" y="427060"/>
                </a:cubicBezTo>
                <a:cubicBezTo>
                  <a:pt x="458322" y="427060"/>
                  <a:pt x="458322" y="45756"/>
                  <a:pt x="458322" y="45756"/>
                </a:cubicBezTo>
                <a:cubicBezTo>
                  <a:pt x="458322" y="37328"/>
                  <a:pt x="451487" y="30504"/>
                  <a:pt x="443067" y="30504"/>
                </a:cubicBezTo>
                <a:close/>
                <a:moveTo>
                  <a:pt x="106924" y="0"/>
                </a:moveTo>
                <a:lnTo>
                  <a:pt x="443067" y="0"/>
                </a:lnTo>
                <a:cubicBezTo>
                  <a:pt x="468372" y="0"/>
                  <a:pt x="488901" y="20449"/>
                  <a:pt x="488901" y="45756"/>
                </a:cubicBezTo>
                <a:lnTo>
                  <a:pt x="488901" y="427060"/>
                </a:lnTo>
                <a:cubicBezTo>
                  <a:pt x="488901" y="460750"/>
                  <a:pt x="461536" y="488046"/>
                  <a:pt x="427766" y="488046"/>
                </a:cubicBezTo>
                <a:lnTo>
                  <a:pt x="61090" y="488046"/>
                </a:lnTo>
                <a:cubicBezTo>
                  <a:pt x="27342" y="488046"/>
                  <a:pt x="0" y="460750"/>
                  <a:pt x="0" y="427060"/>
                </a:cubicBezTo>
                <a:lnTo>
                  <a:pt x="0" y="122017"/>
                </a:lnTo>
                <a:cubicBezTo>
                  <a:pt x="0" y="96710"/>
                  <a:pt x="20506" y="76261"/>
                  <a:pt x="45812" y="76261"/>
                </a:cubicBezTo>
                <a:lnTo>
                  <a:pt x="61090" y="76261"/>
                </a:lnTo>
                <a:lnTo>
                  <a:pt x="61090" y="45756"/>
                </a:lnTo>
                <a:cubicBezTo>
                  <a:pt x="61090" y="20449"/>
                  <a:pt x="81619" y="0"/>
                  <a:pt x="1069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50800" tIns="50800" rIns="50800" bIns="50800" anchor="ctr">
            <a:noAutofit/>
          </a:bodyPr>
          <a:lstStyle/>
          <a:p>
            <a:pPr defTabSz="609600"/>
            <a:endParaRPr lang="en-US" sz="4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ea"/>
            </a:endParaRPr>
          </a:p>
        </p:txBody>
      </p:sp>
      <p:sp>
        <p:nvSpPr>
          <p:cNvPr id="37" name="图标"/>
          <p:cNvSpPr>
            <a:spLocks noChangeAspect="1" noEditPoints="1"/>
          </p:cNvSpPr>
          <p:nvPr/>
        </p:nvSpPr>
        <p:spPr bwMode="auto">
          <a:xfrm>
            <a:off x="5469544" y="3608402"/>
            <a:ext cx="848883" cy="798133"/>
          </a:xfrm>
          <a:custGeom>
            <a:avLst/>
            <a:gdLst>
              <a:gd name="T0" fmla="*/ 21 w 643"/>
              <a:gd name="T1" fmla="*/ 478 h 603"/>
              <a:gd name="T2" fmla="*/ 459 w 643"/>
              <a:gd name="T3" fmla="*/ 359 h 603"/>
              <a:gd name="T4" fmla="*/ 420 w 643"/>
              <a:gd name="T5" fmla="*/ 494 h 603"/>
              <a:gd name="T6" fmla="*/ 407 w 643"/>
              <a:gd name="T7" fmla="*/ 377 h 603"/>
              <a:gd name="T8" fmla="*/ 408 w 643"/>
              <a:gd name="T9" fmla="*/ 272 h 603"/>
              <a:gd name="T10" fmla="*/ 397 w 643"/>
              <a:gd name="T11" fmla="*/ 276 h 603"/>
              <a:gd name="T12" fmla="*/ 405 w 643"/>
              <a:gd name="T13" fmla="*/ 292 h 603"/>
              <a:gd name="T14" fmla="*/ 415 w 643"/>
              <a:gd name="T15" fmla="*/ 288 h 603"/>
              <a:gd name="T16" fmla="*/ 356 w 643"/>
              <a:gd name="T17" fmla="*/ 302 h 603"/>
              <a:gd name="T18" fmla="*/ 360 w 643"/>
              <a:gd name="T19" fmla="*/ 322 h 603"/>
              <a:gd name="T20" fmla="*/ 368 w 643"/>
              <a:gd name="T21" fmla="*/ 315 h 603"/>
              <a:gd name="T22" fmla="*/ 324 w 643"/>
              <a:gd name="T23" fmla="*/ 341 h 603"/>
              <a:gd name="T24" fmla="*/ 319 w 643"/>
              <a:gd name="T25" fmla="*/ 351 h 603"/>
              <a:gd name="T26" fmla="*/ 335 w 643"/>
              <a:gd name="T27" fmla="*/ 359 h 603"/>
              <a:gd name="T28" fmla="*/ 340 w 643"/>
              <a:gd name="T29" fmla="*/ 349 h 603"/>
              <a:gd name="T30" fmla="*/ 305 w 643"/>
              <a:gd name="T31" fmla="*/ 399 h 603"/>
              <a:gd name="T32" fmla="*/ 322 w 643"/>
              <a:gd name="T33" fmla="*/ 411 h 603"/>
              <a:gd name="T34" fmla="*/ 323 w 643"/>
              <a:gd name="T35" fmla="*/ 400 h 603"/>
              <a:gd name="T36" fmla="*/ 308 w 643"/>
              <a:gd name="T37" fmla="*/ 450 h 603"/>
              <a:gd name="T38" fmla="*/ 311 w 643"/>
              <a:gd name="T39" fmla="*/ 461 h 603"/>
              <a:gd name="T40" fmla="*/ 327 w 643"/>
              <a:gd name="T41" fmla="*/ 455 h 603"/>
              <a:gd name="T42" fmla="*/ 324 w 643"/>
              <a:gd name="T43" fmla="*/ 444 h 603"/>
              <a:gd name="T44" fmla="*/ 332 w 643"/>
              <a:gd name="T45" fmla="*/ 506 h 603"/>
              <a:gd name="T46" fmla="*/ 353 w 643"/>
              <a:gd name="T47" fmla="*/ 503 h 603"/>
              <a:gd name="T48" fmla="*/ 346 w 643"/>
              <a:gd name="T49" fmla="*/ 495 h 603"/>
              <a:gd name="T50" fmla="*/ 367 w 643"/>
              <a:gd name="T51" fmla="*/ 541 h 603"/>
              <a:gd name="T52" fmla="*/ 377 w 643"/>
              <a:gd name="T53" fmla="*/ 547 h 603"/>
              <a:gd name="T54" fmla="*/ 386 w 643"/>
              <a:gd name="T55" fmla="*/ 532 h 603"/>
              <a:gd name="T56" fmla="*/ 377 w 643"/>
              <a:gd name="T57" fmla="*/ 526 h 603"/>
              <a:gd name="T58" fmla="*/ 423 w 643"/>
              <a:gd name="T59" fmla="*/ 566 h 603"/>
              <a:gd name="T60" fmla="*/ 434 w 643"/>
              <a:gd name="T61" fmla="*/ 568 h 603"/>
              <a:gd name="T62" fmla="*/ 427 w 643"/>
              <a:gd name="T63" fmla="*/ 549 h 603"/>
              <a:gd name="T64" fmla="*/ 472 w 643"/>
              <a:gd name="T65" fmla="*/ 569 h 603"/>
              <a:gd name="T66" fmla="*/ 484 w 643"/>
              <a:gd name="T67" fmla="*/ 568 h 603"/>
              <a:gd name="T68" fmla="*/ 483 w 643"/>
              <a:gd name="T69" fmla="*/ 550 h 603"/>
              <a:gd name="T70" fmla="*/ 472 w 643"/>
              <a:gd name="T71" fmla="*/ 552 h 603"/>
              <a:gd name="T72" fmla="*/ 530 w 643"/>
              <a:gd name="T73" fmla="*/ 552 h 603"/>
              <a:gd name="T74" fmla="*/ 540 w 643"/>
              <a:gd name="T75" fmla="*/ 545 h 603"/>
              <a:gd name="T76" fmla="*/ 524 w 643"/>
              <a:gd name="T77" fmla="*/ 535 h 603"/>
              <a:gd name="T78" fmla="*/ 570 w 643"/>
              <a:gd name="T79" fmla="*/ 521 h 603"/>
              <a:gd name="T80" fmla="*/ 577 w 643"/>
              <a:gd name="T81" fmla="*/ 512 h 603"/>
              <a:gd name="T82" fmla="*/ 565 w 643"/>
              <a:gd name="T83" fmla="*/ 499 h 603"/>
              <a:gd name="T84" fmla="*/ 559 w 643"/>
              <a:gd name="T85" fmla="*/ 507 h 603"/>
              <a:gd name="T86" fmla="*/ 601 w 643"/>
              <a:gd name="T87" fmla="*/ 469 h 603"/>
              <a:gd name="T88" fmla="*/ 605 w 643"/>
              <a:gd name="T89" fmla="*/ 457 h 603"/>
              <a:gd name="T90" fmla="*/ 586 w 643"/>
              <a:gd name="T91" fmla="*/ 459 h 603"/>
              <a:gd name="T92" fmla="*/ 610 w 643"/>
              <a:gd name="T93" fmla="*/ 419 h 603"/>
              <a:gd name="T94" fmla="*/ 610 w 643"/>
              <a:gd name="T95" fmla="*/ 408 h 603"/>
              <a:gd name="T96" fmla="*/ 592 w 643"/>
              <a:gd name="T97" fmla="*/ 406 h 603"/>
              <a:gd name="T98" fmla="*/ 593 w 643"/>
              <a:gd name="T99" fmla="*/ 417 h 603"/>
              <a:gd name="T100" fmla="*/ 599 w 643"/>
              <a:gd name="T101" fmla="*/ 358 h 603"/>
              <a:gd name="T102" fmla="*/ 594 w 643"/>
              <a:gd name="T103" fmla="*/ 347 h 603"/>
              <a:gd name="T104" fmla="*/ 581 w 643"/>
              <a:gd name="T105" fmla="*/ 363 h 603"/>
              <a:gd name="T106" fmla="*/ 573 w 643"/>
              <a:gd name="T107" fmla="*/ 316 h 603"/>
              <a:gd name="T108" fmla="*/ 565 w 643"/>
              <a:gd name="T109" fmla="*/ 308 h 603"/>
              <a:gd name="T110" fmla="*/ 550 w 643"/>
              <a:gd name="T111" fmla="*/ 318 h 603"/>
              <a:gd name="T112" fmla="*/ 557 w 643"/>
              <a:gd name="T113" fmla="*/ 326 h 603"/>
              <a:gd name="T114" fmla="*/ 524 w 643"/>
              <a:gd name="T115" fmla="*/ 279 h 603"/>
              <a:gd name="T116" fmla="*/ 513 w 643"/>
              <a:gd name="T117" fmla="*/ 274 h 603"/>
              <a:gd name="T118" fmla="*/ 513 w 643"/>
              <a:gd name="T119" fmla="*/ 293 h 603"/>
              <a:gd name="T120" fmla="*/ 457 w 643"/>
              <a:gd name="T121" fmla="*/ 231 h 603"/>
              <a:gd name="T122" fmla="*/ 358 w 643"/>
              <a:gd name="T123" fmla="*/ 9 h 603"/>
              <a:gd name="T124" fmla="*/ 30 w 643"/>
              <a:gd name="T125" fmla="*/ 153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3" h="603">
                <a:moveTo>
                  <a:pt x="51" y="448"/>
                </a:moveTo>
                <a:cubicBezTo>
                  <a:pt x="83" y="445"/>
                  <a:pt x="115" y="443"/>
                  <a:pt x="147" y="442"/>
                </a:cubicBezTo>
                <a:cubicBezTo>
                  <a:pt x="127" y="440"/>
                  <a:pt x="108" y="439"/>
                  <a:pt x="88" y="437"/>
                </a:cubicBezTo>
                <a:cubicBezTo>
                  <a:pt x="72" y="435"/>
                  <a:pt x="59" y="423"/>
                  <a:pt x="59" y="407"/>
                </a:cubicBezTo>
                <a:cubicBezTo>
                  <a:pt x="59" y="383"/>
                  <a:pt x="59" y="359"/>
                  <a:pt x="59" y="335"/>
                </a:cubicBezTo>
                <a:cubicBezTo>
                  <a:pt x="59" y="318"/>
                  <a:pt x="72" y="306"/>
                  <a:pt x="88" y="305"/>
                </a:cubicBezTo>
                <a:cubicBezTo>
                  <a:pt x="148" y="299"/>
                  <a:pt x="207" y="297"/>
                  <a:pt x="267" y="298"/>
                </a:cubicBezTo>
                <a:cubicBezTo>
                  <a:pt x="245" y="333"/>
                  <a:pt x="233" y="373"/>
                  <a:pt x="233" y="417"/>
                </a:cubicBezTo>
                <a:cubicBezTo>
                  <a:pt x="233" y="479"/>
                  <a:pt x="258" y="535"/>
                  <a:pt x="299" y="575"/>
                </a:cubicBezTo>
                <a:cubicBezTo>
                  <a:pt x="301" y="578"/>
                  <a:pt x="304" y="581"/>
                  <a:pt x="306" y="583"/>
                </a:cubicBezTo>
                <a:cubicBezTo>
                  <a:pt x="221" y="590"/>
                  <a:pt x="136" y="589"/>
                  <a:pt x="51" y="579"/>
                </a:cubicBezTo>
                <a:cubicBezTo>
                  <a:pt x="35" y="578"/>
                  <a:pt x="21" y="566"/>
                  <a:pt x="21" y="550"/>
                </a:cubicBezTo>
                <a:cubicBezTo>
                  <a:pt x="21" y="526"/>
                  <a:pt x="21" y="502"/>
                  <a:pt x="21" y="478"/>
                </a:cubicBezTo>
                <a:cubicBezTo>
                  <a:pt x="21" y="461"/>
                  <a:pt x="35" y="449"/>
                  <a:pt x="51" y="448"/>
                </a:cubicBezTo>
                <a:close/>
                <a:moveTo>
                  <a:pt x="442" y="265"/>
                </a:moveTo>
                <a:lnTo>
                  <a:pt x="442" y="265"/>
                </a:lnTo>
                <a:cubicBezTo>
                  <a:pt x="454" y="263"/>
                  <a:pt x="467" y="262"/>
                  <a:pt x="479" y="265"/>
                </a:cubicBezTo>
                <a:cubicBezTo>
                  <a:pt x="478" y="271"/>
                  <a:pt x="478" y="278"/>
                  <a:pt x="477" y="284"/>
                </a:cubicBezTo>
                <a:cubicBezTo>
                  <a:pt x="466" y="283"/>
                  <a:pt x="455" y="283"/>
                  <a:pt x="444" y="284"/>
                </a:cubicBezTo>
                <a:cubicBezTo>
                  <a:pt x="443" y="278"/>
                  <a:pt x="443" y="271"/>
                  <a:pt x="442" y="265"/>
                </a:cubicBezTo>
                <a:close/>
                <a:moveTo>
                  <a:pt x="510" y="384"/>
                </a:moveTo>
                <a:lnTo>
                  <a:pt x="510" y="384"/>
                </a:lnTo>
                <a:lnTo>
                  <a:pt x="467" y="384"/>
                </a:lnTo>
                <a:lnTo>
                  <a:pt x="467" y="377"/>
                </a:lnTo>
                <a:cubicBezTo>
                  <a:pt x="467" y="369"/>
                  <a:pt x="466" y="364"/>
                  <a:pt x="465" y="362"/>
                </a:cubicBezTo>
                <a:cubicBezTo>
                  <a:pt x="464" y="360"/>
                  <a:pt x="462" y="359"/>
                  <a:pt x="459" y="359"/>
                </a:cubicBezTo>
                <a:cubicBezTo>
                  <a:pt x="456" y="359"/>
                  <a:pt x="454" y="360"/>
                  <a:pt x="453" y="362"/>
                </a:cubicBezTo>
                <a:cubicBezTo>
                  <a:pt x="452" y="364"/>
                  <a:pt x="451" y="367"/>
                  <a:pt x="451" y="371"/>
                </a:cubicBezTo>
                <a:cubicBezTo>
                  <a:pt x="451" y="378"/>
                  <a:pt x="452" y="382"/>
                  <a:pt x="455" y="385"/>
                </a:cubicBezTo>
                <a:cubicBezTo>
                  <a:pt x="458" y="388"/>
                  <a:pt x="466" y="393"/>
                  <a:pt x="478" y="401"/>
                </a:cubicBezTo>
                <a:cubicBezTo>
                  <a:pt x="489" y="407"/>
                  <a:pt x="497" y="413"/>
                  <a:pt x="501" y="416"/>
                </a:cubicBezTo>
                <a:cubicBezTo>
                  <a:pt x="505" y="420"/>
                  <a:pt x="508" y="425"/>
                  <a:pt x="511" y="431"/>
                </a:cubicBezTo>
                <a:cubicBezTo>
                  <a:pt x="514" y="438"/>
                  <a:pt x="515" y="446"/>
                  <a:pt x="515" y="455"/>
                </a:cubicBezTo>
                <a:cubicBezTo>
                  <a:pt x="515" y="471"/>
                  <a:pt x="511" y="483"/>
                  <a:pt x="504" y="491"/>
                </a:cubicBezTo>
                <a:cubicBezTo>
                  <a:pt x="497" y="500"/>
                  <a:pt x="485" y="506"/>
                  <a:pt x="471" y="508"/>
                </a:cubicBezTo>
                <a:lnTo>
                  <a:pt x="471" y="524"/>
                </a:lnTo>
                <a:lnTo>
                  <a:pt x="451" y="524"/>
                </a:lnTo>
                <a:lnTo>
                  <a:pt x="451" y="507"/>
                </a:lnTo>
                <a:cubicBezTo>
                  <a:pt x="439" y="506"/>
                  <a:pt x="429" y="502"/>
                  <a:pt x="420" y="494"/>
                </a:cubicBezTo>
                <a:cubicBezTo>
                  <a:pt x="412" y="486"/>
                  <a:pt x="407" y="473"/>
                  <a:pt x="407" y="453"/>
                </a:cubicBezTo>
                <a:lnTo>
                  <a:pt x="407" y="445"/>
                </a:lnTo>
                <a:lnTo>
                  <a:pt x="451" y="445"/>
                </a:lnTo>
                <a:lnTo>
                  <a:pt x="451" y="456"/>
                </a:lnTo>
                <a:cubicBezTo>
                  <a:pt x="451" y="467"/>
                  <a:pt x="451" y="474"/>
                  <a:pt x="452" y="477"/>
                </a:cubicBezTo>
                <a:cubicBezTo>
                  <a:pt x="453" y="480"/>
                  <a:pt x="455" y="481"/>
                  <a:pt x="458" y="481"/>
                </a:cubicBezTo>
                <a:cubicBezTo>
                  <a:pt x="461" y="481"/>
                  <a:pt x="464" y="480"/>
                  <a:pt x="465" y="479"/>
                </a:cubicBezTo>
                <a:cubicBezTo>
                  <a:pt x="466" y="477"/>
                  <a:pt x="467" y="474"/>
                  <a:pt x="467" y="470"/>
                </a:cubicBezTo>
                <a:cubicBezTo>
                  <a:pt x="467" y="460"/>
                  <a:pt x="466" y="453"/>
                  <a:pt x="465" y="449"/>
                </a:cubicBezTo>
                <a:cubicBezTo>
                  <a:pt x="464" y="445"/>
                  <a:pt x="459" y="440"/>
                  <a:pt x="451" y="435"/>
                </a:cubicBezTo>
                <a:cubicBezTo>
                  <a:pt x="438" y="427"/>
                  <a:pt x="429" y="421"/>
                  <a:pt x="424" y="417"/>
                </a:cubicBezTo>
                <a:cubicBezTo>
                  <a:pt x="420" y="413"/>
                  <a:pt x="415" y="408"/>
                  <a:pt x="412" y="401"/>
                </a:cubicBezTo>
                <a:cubicBezTo>
                  <a:pt x="408" y="394"/>
                  <a:pt x="407" y="386"/>
                  <a:pt x="407" y="377"/>
                </a:cubicBezTo>
                <a:cubicBezTo>
                  <a:pt x="407" y="364"/>
                  <a:pt x="410" y="354"/>
                  <a:pt x="418" y="346"/>
                </a:cubicBezTo>
                <a:cubicBezTo>
                  <a:pt x="425" y="339"/>
                  <a:pt x="436" y="334"/>
                  <a:pt x="451" y="333"/>
                </a:cubicBezTo>
                <a:lnTo>
                  <a:pt x="451" y="319"/>
                </a:lnTo>
                <a:lnTo>
                  <a:pt x="471" y="319"/>
                </a:lnTo>
                <a:lnTo>
                  <a:pt x="471" y="333"/>
                </a:lnTo>
                <a:cubicBezTo>
                  <a:pt x="484" y="334"/>
                  <a:pt x="494" y="339"/>
                  <a:pt x="501" y="346"/>
                </a:cubicBezTo>
                <a:cubicBezTo>
                  <a:pt x="507" y="353"/>
                  <a:pt x="511" y="363"/>
                  <a:pt x="511" y="376"/>
                </a:cubicBezTo>
                <a:cubicBezTo>
                  <a:pt x="511" y="378"/>
                  <a:pt x="510" y="381"/>
                  <a:pt x="510" y="384"/>
                </a:cubicBezTo>
                <a:close/>
                <a:moveTo>
                  <a:pt x="411" y="271"/>
                </a:moveTo>
                <a:lnTo>
                  <a:pt x="411" y="271"/>
                </a:lnTo>
                <a:lnTo>
                  <a:pt x="410" y="271"/>
                </a:lnTo>
                <a:lnTo>
                  <a:pt x="409" y="272"/>
                </a:lnTo>
                <a:lnTo>
                  <a:pt x="408" y="272"/>
                </a:lnTo>
                <a:lnTo>
                  <a:pt x="407" y="272"/>
                </a:lnTo>
                <a:lnTo>
                  <a:pt x="406" y="272"/>
                </a:lnTo>
                <a:lnTo>
                  <a:pt x="405" y="273"/>
                </a:lnTo>
                <a:lnTo>
                  <a:pt x="404" y="273"/>
                </a:lnTo>
                <a:lnTo>
                  <a:pt x="404" y="273"/>
                </a:lnTo>
                <a:lnTo>
                  <a:pt x="403" y="274"/>
                </a:lnTo>
                <a:lnTo>
                  <a:pt x="402" y="274"/>
                </a:lnTo>
                <a:lnTo>
                  <a:pt x="401" y="274"/>
                </a:lnTo>
                <a:lnTo>
                  <a:pt x="400" y="275"/>
                </a:lnTo>
                <a:lnTo>
                  <a:pt x="399" y="275"/>
                </a:lnTo>
                <a:lnTo>
                  <a:pt x="398" y="275"/>
                </a:lnTo>
                <a:lnTo>
                  <a:pt x="398" y="276"/>
                </a:lnTo>
                <a:lnTo>
                  <a:pt x="397" y="276"/>
                </a:lnTo>
                <a:lnTo>
                  <a:pt x="396" y="277"/>
                </a:lnTo>
                <a:lnTo>
                  <a:pt x="395" y="277"/>
                </a:lnTo>
                <a:lnTo>
                  <a:pt x="394" y="277"/>
                </a:lnTo>
                <a:lnTo>
                  <a:pt x="393" y="278"/>
                </a:lnTo>
                <a:lnTo>
                  <a:pt x="393" y="278"/>
                </a:lnTo>
                <a:lnTo>
                  <a:pt x="401" y="294"/>
                </a:lnTo>
                <a:lnTo>
                  <a:pt x="401" y="294"/>
                </a:lnTo>
                <a:lnTo>
                  <a:pt x="401" y="293"/>
                </a:lnTo>
                <a:lnTo>
                  <a:pt x="402" y="293"/>
                </a:lnTo>
                <a:lnTo>
                  <a:pt x="403" y="293"/>
                </a:lnTo>
                <a:lnTo>
                  <a:pt x="404" y="292"/>
                </a:lnTo>
                <a:lnTo>
                  <a:pt x="404" y="292"/>
                </a:lnTo>
                <a:lnTo>
                  <a:pt x="405" y="292"/>
                </a:lnTo>
                <a:lnTo>
                  <a:pt x="406" y="291"/>
                </a:lnTo>
                <a:lnTo>
                  <a:pt x="407" y="291"/>
                </a:lnTo>
                <a:lnTo>
                  <a:pt x="407" y="291"/>
                </a:lnTo>
                <a:lnTo>
                  <a:pt x="408" y="290"/>
                </a:lnTo>
                <a:lnTo>
                  <a:pt x="409" y="290"/>
                </a:lnTo>
                <a:lnTo>
                  <a:pt x="410" y="290"/>
                </a:lnTo>
                <a:lnTo>
                  <a:pt x="411" y="290"/>
                </a:lnTo>
                <a:lnTo>
                  <a:pt x="411" y="289"/>
                </a:lnTo>
                <a:lnTo>
                  <a:pt x="412" y="289"/>
                </a:lnTo>
                <a:lnTo>
                  <a:pt x="413" y="289"/>
                </a:lnTo>
                <a:lnTo>
                  <a:pt x="414" y="289"/>
                </a:lnTo>
                <a:lnTo>
                  <a:pt x="414" y="288"/>
                </a:lnTo>
                <a:lnTo>
                  <a:pt x="415" y="288"/>
                </a:lnTo>
                <a:lnTo>
                  <a:pt x="416" y="288"/>
                </a:lnTo>
                <a:lnTo>
                  <a:pt x="411" y="271"/>
                </a:lnTo>
                <a:close/>
                <a:moveTo>
                  <a:pt x="361" y="297"/>
                </a:moveTo>
                <a:lnTo>
                  <a:pt x="361" y="297"/>
                </a:lnTo>
                <a:lnTo>
                  <a:pt x="361" y="298"/>
                </a:lnTo>
                <a:lnTo>
                  <a:pt x="360" y="298"/>
                </a:lnTo>
                <a:lnTo>
                  <a:pt x="360" y="299"/>
                </a:lnTo>
                <a:lnTo>
                  <a:pt x="359" y="299"/>
                </a:lnTo>
                <a:lnTo>
                  <a:pt x="358" y="300"/>
                </a:lnTo>
                <a:lnTo>
                  <a:pt x="358" y="301"/>
                </a:lnTo>
                <a:lnTo>
                  <a:pt x="357" y="301"/>
                </a:lnTo>
                <a:lnTo>
                  <a:pt x="356" y="302"/>
                </a:lnTo>
                <a:lnTo>
                  <a:pt x="356" y="302"/>
                </a:lnTo>
                <a:lnTo>
                  <a:pt x="355" y="303"/>
                </a:lnTo>
                <a:lnTo>
                  <a:pt x="354" y="304"/>
                </a:lnTo>
                <a:lnTo>
                  <a:pt x="354" y="304"/>
                </a:lnTo>
                <a:lnTo>
                  <a:pt x="353" y="305"/>
                </a:lnTo>
                <a:lnTo>
                  <a:pt x="352" y="305"/>
                </a:lnTo>
                <a:lnTo>
                  <a:pt x="352" y="306"/>
                </a:lnTo>
                <a:lnTo>
                  <a:pt x="351" y="307"/>
                </a:lnTo>
                <a:lnTo>
                  <a:pt x="350" y="307"/>
                </a:lnTo>
                <a:lnTo>
                  <a:pt x="350" y="308"/>
                </a:lnTo>
                <a:lnTo>
                  <a:pt x="349" y="309"/>
                </a:lnTo>
                <a:lnTo>
                  <a:pt x="348" y="309"/>
                </a:lnTo>
                <a:lnTo>
                  <a:pt x="348" y="310"/>
                </a:lnTo>
                <a:lnTo>
                  <a:pt x="360" y="322"/>
                </a:lnTo>
                <a:lnTo>
                  <a:pt x="361" y="322"/>
                </a:lnTo>
                <a:lnTo>
                  <a:pt x="361" y="321"/>
                </a:lnTo>
                <a:lnTo>
                  <a:pt x="362" y="320"/>
                </a:lnTo>
                <a:lnTo>
                  <a:pt x="362" y="320"/>
                </a:lnTo>
                <a:lnTo>
                  <a:pt x="363" y="319"/>
                </a:lnTo>
                <a:lnTo>
                  <a:pt x="364" y="319"/>
                </a:lnTo>
                <a:lnTo>
                  <a:pt x="364" y="318"/>
                </a:lnTo>
                <a:lnTo>
                  <a:pt x="365" y="318"/>
                </a:lnTo>
                <a:lnTo>
                  <a:pt x="365" y="317"/>
                </a:lnTo>
                <a:lnTo>
                  <a:pt x="366" y="317"/>
                </a:lnTo>
                <a:lnTo>
                  <a:pt x="367" y="316"/>
                </a:lnTo>
                <a:lnTo>
                  <a:pt x="367" y="316"/>
                </a:lnTo>
                <a:lnTo>
                  <a:pt x="368" y="315"/>
                </a:lnTo>
                <a:lnTo>
                  <a:pt x="368" y="314"/>
                </a:lnTo>
                <a:lnTo>
                  <a:pt x="369" y="314"/>
                </a:lnTo>
                <a:lnTo>
                  <a:pt x="370" y="313"/>
                </a:lnTo>
                <a:lnTo>
                  <a:pt x="370" y="313"/>
                </a:lnTo>
                <a:lnTo>
                  <a:pt x="371" y="312"/>
                </a:lnTo>
                <a:lnTo>
                  <a:pt x="372" y="312"/>
                </a:lnTo>
                <a:lnTo>
                  <a:pt x="372" y="311"/>
                </a:lnTo>
                <a:lnTo>
                  <a:pt x="373" y="311"/>
                </a:lnTo>
                <a:lnTo>
                  <a:pt x="361" y="297"/>
                </a:lnTo>
                <a:close/>
                <a:moveTo>
                  <a:pt x="325" y="339"/>
                </a:moveTo>
                <a:lnTo>
                  <a:pt x="325" y="339"/>
                </a:lnTo>
                <a:lnTo>
                  <a:pt x="325" y="340"/>
                </a:lnTo>
                <a:lnTo>
                  <a:pt x="324" y="341"/>
                </a:lnTo>
                <a:lnTo>
                  <a:pt x="324" y="341"/>
                </a:lnTo>
                <a:lnTo>
                  <a:pt x="323" y="342"/>
                </a:lnTo>
                <a:lnTo>
                  <a:pt x="323" y="343"/>
                </a:lnTo>
                <a:lnTo>
                  <a:pt x="323" y="344"/>
                </a:lnTo>
                <a:lnTo>
                  <a:pt x="322" y="345"/>
                </a:lnTo>
                <a:lnTo>
                  <a:pt x="322" y="346"/>
                </a:lnTo>
                <a:lnTo>
                  <a:pt x="321" y="346"/>
                </a:lnTo>
                <a:lnTo>
                  <a:pt x="321" y="347"/>
                </a:lnTo>
                <a:lnTo>
                  <a:pt x="320" y="348"/>
                </a:lnTo>
                <a:lnTo>
                  <a:pt x="320" y="349"/>
                </a:lnTo>
                <a:lnTo>
                  <a:pt x="320" y="350"/>
                </a:lnTo>
                <a:lnTo>
                  <a:pt x="319" y="350"/>
                </a:lnTo>
                <a:lnTo>
                  <a:pt x="319" y="351"/>
                </a:lnTo>
                <a:lnTo>
                  <a:pt x="318" y="352"/>
                </a:lnTo>
                <a:lnTo>
                  <a:pt x="318" y="353"/>
                </a:lnTo>
                <a:lnTo>
                  <a:pt x="318" y="354"/>
                </a:lnTo>
                <a:lnTo>
                  <a:pt x="317" y="355"/>
                </a:lnTo>
                <a:lnTo>
                  <a:pt x="317" y="356"/>
                </a:lnTo>
                <a:lnTo>
                  <a:pt x="317" y="356"/>
                </a:lnTo>
                <a:lnTo>
                  <a:pt x="333" y="363"/>
                </a:lnTo>
                <a:lnTo>
                  <a:pt x="333" y="363"/>
                </a:lnTo>
                <a:lnTo>
                  <a:pt x="333" y="362"/>
                </a:lnTo>
                <a:lnTo>
                  <a:pt x="334" y="361"/>
                </a:lnTo>
                <a:lnTo>
                  <a:pt x="334" y="360"/>
                </a:lnTo>
                <a:lnTo>
                  <a:pt x="334" y="360"/>
                </a:lnTo>
                <a:lnTo>
                  <a:pt x="335" y="359"/>
                </a:lnTo>
                <a:lnTo>
                  <a:pt x="335" y="358"/>
                </a:lnTo>
                <a:lnTo>
                  <a:pt x="335" y="357"/>
                </a:lnTo>
                <a:lnTo>
                  <a:pt x="336" y="357"/>
                </a:lnTo>
                <a:lnTo>
                  <a:pt x="336" y="356"/>
                </a:lnTo>
                <a:lnTo>
                  <a:pt x="336" y="355"/>
                </a:lnTo>
                <a:lnTo>
                  <a:pt x="337" y="354"/>
                </a:lnTo>
                <a:lnTo>
                  <a:pt x="337" y="354"/>
                </a:lnTo>
                <a:lnTo>
                  <a:pt x="338" y="353"/>
                </a:lnTo>
                <a:lnTo>
                  <a:pt x="338" y="352"/>
                </a:lnTo>
                <a:lnTo>
                  <a:pt x="338" y="352"/>
                </a:lnTo>
                <a:lnTo>
                  <a:pt x="339" y="351"/>
                </a:lnTo>
                <a:lnTo>
                  <a:pt x="339" y="350"/>
                </a:lnTo>
                <a:lnTo>
                  <a:pt x="340" y="349"/>
                </a:lnTo>
                <a:lnTo>
                  <a:pt x="340" y="349"/>
                </a:lnTo>
                <a:lnTo>
                  <a:pt x="340" y="348"/>
                </a:lnTo>
                <a:lnTo>
                  <a:pt x="325" y="339"/>
                </a:lnTo>
                <a:close/>
                <a:moveTo>
                  <a:pt x="306" y="392"/>
                </a:moveTo>
                <a:lnTo>
                  <a:pt x="306" y="392"/>
                </a:lnTo>
                <a:lnTo>
                  <a:pt x="306" y="393"/>
                </a:lnTo>
                <a:lnTo>
                  <a:pt x="306" y="394"/>
                </a:lnTo>
                <a:lnTo>
                  <a:pt x="306" y="395"/>
                </a:lnTo>
                <a:lnTo>
                  <a:pt x="306" y="396"/>
                </a:lnTo>
                <a:lnTo>
                  <a:pt x="305" y="396"/>
                </a:lnTo>
                <a:lnTo>
                  <a:pt x="305" y="397"/>
                </a:lnTo>
                <a:lnTo>
                  <a:pt x="305" y="398"/>
                </a:lnTo>
                <a:lnTo>
                  <a:pt x="305" y="399"/>
                </a:lnTo>
                <a:lnTo>
                  <a:pt x="305" y="400"/>
                </a:lnTo>
                <a:lnTo>
                  <a:pt x="305" y="401"/>
                </a:lnTo>
                <a:lnTo>
                  <a:pt x="305" y="402"/>
                </a:lnTo>
                <a:lnTo>
                  <a:pt x="305" y="403"/>
                </a:lnTo>
                <a:lnTo>
                  <a:pt x="305" y="404"/>
                </a:lnTo>
                <a:lnTo>
                  <a:pt x="304" y="405"/>
                </a:lnTo>
                <a:lnTo>
                  <a:pt x="304" y="406"/>
                </a:lnTo>
                <a:lnTo>
                  <a:pt x="304" y="407"/>
                </a:lnTo>
                <a:lnTo>
                  <a:pt x="304" y="408"/>
                </a:lnTo>
                <a:lnTo>
                  <a:pt x="304" y="409"/>
                </a:lnTo>
                <a:lnTo>
                  <a:pt x="304" y="410"/>
                </a:lnTo>
                <a:lnTo>
                  <a:pt x="304" y="410"/>
                </a:lnTo>
                <a:lnTo>
                  <a:pt x="322" y="411"/>
                </a:lnTo>
                <a:lnTo>
                  <a:pt x="322" y="411"/>
                </a:lnTo>
                <a:lnTo>
                  <a:pt x="322" y="410"/>
                </a:lnTo>
                <a:lnTo>
                  <a:pt x="322" y="409"/>
                </a:lnTo>
                <a:lnTo>
                  <a:pt x="322" y="408"/>
                </a:lnTo>
                <a:lnTo>
                  <a:pt x="322" y="407"/>
                </a:lnTo>
                <a:lnTo>
                  <a:pt x="322" y="406"/>
                </a:lnTo>
                <a:lnTo>
                  <a:pt x="322" y="406"/>
                </a:lnTo>
                <a:lnTo>
                  <a:pt x="322" y="405"/>
                </a:lnTo>
                <a:lnTo>
                  <a:pt x="322" y="404"/>
                </a:lnTo>
                <a:lnTo>
                  <a:pt x="322" y="403"/>
                </a:lnTo>
                <a:lnTo>
                  <a:pt x="322" y="402"/>
                </a:lnTo>
                <a:lnTo>
                  <a:pt x="323" y="401"/>
                </a:lnTo>
                <a:lnTo>
                  <a:pt x="323" y="400"/>
                </a:lnTo>
                <a:lnTo>
                  <a:pt x="323" y="400"/>
                </a:lnTo>
                <a:lnTo>
                  <a:pt x="323" y="399"/>
                </a:lnTo>
                <a:lnTo>
                  <a:pt x="323" y="398"/>
                </a:lnTo>
                <a:lnTo>
                  <a:pt x="323" y="397"/>
                </a:lnTo>
                <a:lnTo>
                  <a:pt x="323" y="396"/>
                </a:lnTo>
                <a:lnTo>
                  <a:pt x="323" y="395"/>
                </a:lnTo>
                <a:lnTo>
                  <a:pt x="323" y="395"/>
                </a:lnTo>
                <a:lnTo>
                  <a:pt x="306" y="392"/>
                </a:lnTo>
                <a:close/>
                <a:moveTo>
                  <a:pt x="307" y="447"/>
                </a:moveTo>
                <a:lnTo>
                  <a:pt x="307" y="447"/>
                </a:lnTo>
                <a:lnTo>
                  <a:pt x="307" y="448"/>
                </a:lnTo>
                <a:lnTo>
                  <a:pt x="307" y="449"/>
                </a:lnTo>
                <a:lnTo>
                  <a:pt x="308" y="450"/>
                </a:lnTo>
                <a:lnTo>
                  <a:pt x="308" y="451"/>
                </a:lnTo>
                <a:lnTo>
                  <a:pt x="308" y="451"/>
                </a:lnTo>
                <a:lnTo>
                  <a:pt x="308" y="452"/>
                </a:lnTo>
                <a:lnTo>
                  <a:pt x="308" y="453"/>
                </a:lnTo>
                <a:lnTo>
                  <a:pt x="309" y="454"/>
                </a:lnTo>
                <a:lnTo>
                  <a:pt x="309" y="455"/>
                </a:lnTo>
                <a:lnTo>
                  <a:pt x="309" y="456"/>
                </a:lnTo>
                <a:lnTo>
                  <a:pt x="309" y="457"/>
                </a:lnTo>
                <a:lnTo>
                  <a:pt x="310" y="458"/>
                </a:lnTo>
                <a:lnTo>
                  <a:pt x="310" y="459"/>
                </a:lnTo>
                <a:lnTo>
                  <a:pt x="310" y="460"/>
                </a:lnTo>
                <a:lnTo>
                  <a:pt x="310" y="461"/>
                </a:lnTo>
                <a:lnTo>
                  <a:pt x="311" y="461"/>
                </a:lnTo>
                <a:lnTo>
                  <a:pt x="311" y="462"/>
                </a:lnTo>
                <a:lnTo>
                  <a:pt x="311" y="463"/>
                </a:lnTo>
                <a:lnTo>
                  <a:pt x="311" y="464"/>
                </a:lnTo>
                <a:lnTo>
                  <a:pt x="312" y="465"/>
                </a:lnTo>
                <a:lnTo>
                  <a:pt x="312" y="466"/>
                </a:lnTo>
                <a:lnTo>
                  <a:pt x="329" y="460"/>
                </a:lnTo>
                <a:lnTo>
                  <a:pt x="328" y="460"/>
                </a:lnTo>
                <a:lnTo>
                  <a:pt x="328" y="459"/>
                </a:lnTo>
                <a:lnTo>
                  <a:pt x="328" y="458"/>
                </a:lnTo>
                <a:lnTo>
                  <a:pt x="328" y="457"/>
                </a:lnTo>
                <a:lnTo>
                  <a:pt x="327" y="456"/>
                </a:lnTo>
                <a:lnTo>
                  <a:pt x="327" y="456"/>
                </a:lnTo>
                <a:lnTo>
                  <a:pt x="327" y="455"/>
                </a:lnTo>
                <a:lnTo>
                  <a:pt x="327" y="454"/>
                </a:lnTo>
                <a:lnTo>
                  <a:pt x="327" y="453"/>
                </a:lnTo>
                <a:lnTo>
                  <a:pt x="326" y="452"/>
                </a:lnTo>
                <a:lnTo>
                  <a:pt x="326" y="452"/>
                </a:lnTo>
                <a:lnTo>
                  <a:pt x="326" y="451"/>
                </a:lnTo>
                <a:lnTo>
                  <a:pt x="326" y="450"/>
                </a:lnTo>
                <a:lnTo>
                  <a:pt x="325" y="449"/>
                </a:lnTo>
                <a:lnTo>
                  <a:pt x="325" y="448"/>
                </a:lnTo>
                <a:lnTo>
                  <a:pt x="325" y="447"/>
                </a:lnTo>
                <a:lnTo>
                  <a:pt x="325" y="447"/>
                </a:lnTo>
                <a:lnTo>
                  <a:pt x="325" y="446"/>
                </a:lnTo>
                <a:lnTo>
                  <a:pt x="325" y="445"/>
                </a:lnTo>
                <a:lnTo>
                  <a:pt x="324" y="444"/>
                </a:lnTo>
                <a:lnTo>
                  <a:pt x="324" y="444"/>
                </a:lnTo>
                <a:lnTo>
                  <a:pt x="307" y="447"/>
                </a:lnTo>
                <a:close/>
                <a:moveTo>
                  <a:pt x="328" y="499"/>
                </a:moveTo>
                <a:lnTo>
                  <a:pt x="328" y="499"/>
                </a:lnTo>
                <a:lnTo>
                  <a:pt x="328" y="499"/>
                </a:lnTo>
                <a:lnTo>
                  <a:pt x="329" y="500"/>
                </a:lnTo>
                <a:lnTo>
                  <a:pt x="329" y="501"/>
                </a:lnTo>
                <a:lnTo>
                  <a:pt x="330" y="502"/>
                </a:lnTo>
                <a:lnTo>
                  <a:pt x="330" y="503"/>
                </a:lnTo>
                <a:lnTo>
                  <a:pt x="331" y="503"/>
                </a:lnTo>
                <a:lnTo>
                  <a:pt x="331" y="504"/>
                </a:lnTo>
                <a:lnTo>
                  <a:pt x="332" y="505"/>
                </a:lnTo>
                <a:lnTo>
                  <a:pt x="332" y="506"/>
                </a:lnTo>
                <a:lnTo>
                  <a:pt x="333" y="506"/>
                </a:lnTo>
                <a:lnTo>
                  <a:pt x="333" y="507"/>
                </a:lnTo>
                <a:lnTo>
                  <a:pt x="334" y="508"/>
                </a:lnTo>
                <a:lnTo>
                  <a:pt x="334" y="509"/>
                </a:lnTo>
                <a:lnTo>
                  <a:pt x="335" y="509"/>
                </a:lnTo>
                <a:lnTo>
                  <a:pt x="336" y="510"/>
                </a:lnTo>
                <a:lnTo>
                  <a:pt x="336" y="511"/>
                </a:lnTo>
                <a:lnTo>
                  <a:pt x="337" y="511"/>
                </a:lnTo>
                <a:lnTo>
                  <a:pt x="337" y="512"/>
                </a:lnTo>
                <a:lnTo>
                  <a:pt x="338" y="513"/>
                </a:lnTo>
                <a:lnTo>
                  <a:pt x="338" y="514"/>
                </a:lnTo>
                <a:lnTo>
                  <a:pt x="339" y="514"/>
                </a:lnTo>
                <a:lnTo>
                  <a:pt x="353" y="503"/>
                </a:lnTo>
                <a:lnTo>
                  <a:pt x="352" y="502"/>
                </a:lnTo>
                <a:lnTo>
                  <a:pt x="352" y="502"/>
                </a:lnTo>
                <a:lnTo>
                  <a:pt x="351" y="501"/>
                </a:lnTo>
                <a:lnTo>
                  <a:pt x="351" y="501"/>
                </a:lnTo>
                <a:lnTo>
                  <a:pt x="350" y="500"/>
                </a:lnTo>
                <a:lnTo>
                  <a:pt x="350" y="499"/>
                </a:lnTo>
                <a:lnTo>
                  <a:pt x="349" y="499"/>
                </a:lnTo>
                <a:lnTo>
                  <a:pt x="349" y="498"/>
                </a:lnTo>
                <a:lnTo>
                  <a:pt x="348" y="497"/>
                </a:lnTo>
                <a:lnTo>
                  <a:pt x="348" y="497"/>
                </a:lnTo>
                <a:lnTo>
                  <a:pt x="347" y="496"/>
                </a:lnTo>
                <a:lnTo>
                  <a:pt x="347" y="495"/>
                </a:lnTo>
                <a:lnTo>
                  <a:pt x="346" y="495"/>
                </a:lnTo>
                <a:lnTo>
                  <a:pt x="346" y="494"/>
                </a:lnTo>
                <a:lnTo>
                  <a:pt x="345" y="493"/>
                </a:lnTo>
                <a:lnTo>
                  <a:pt x="345" y="493"/>
                </a:lnTo>
                <a:lnTo>
                  <a:pt x="344" y="492"/>
                </a:lnTo>
                <a:lnTo>
                  <a:pt x="344" y="491"/>
                </a:lnTo>
                <a:lnTo>
                  <a:pt x="343" y="491"/>
                </a:lnTo>
                <a:lnTo>
                  <a:pt x="343" y="490"/>
                </a:lnTo>
                <a:lnTo>
                  <a:pt x="343" y="490"/>
                </a:lnTo>
                <a:lnTo>
                  <a:pt x="328" y="499"/>
                </a:lnTo>
                <a:close/>
                <a:moveTo>
                  <a:pt x="366" y="540"/>
                </a:moveTo>
                <a:lnTo>
                  <a:pt x="366" y="540"/>
                </a:lnTo>
                <a:lnTo>
                  <a:pt x="366" y="540"/>
                </a:lnTo>
                <a:lnTo>
                  <a:pt x="367" y="541"/>
                </a:lnTo>
                <a:lnTo>
                  <a:pt x="368" y="541"/>
                </a:lnTo>
                <a:lnTo>
                  <a:pt x="369" y="542"/>
                </a:lnTo>
                <a:lnTo>
                  <a:pt x="369" y="542"/>
                </a:lnTo>
                <a:lnTo>
                  <a:pt x="370" y="543"/>
                </a:lnTo>
                <a:lnTo>
                  <a:pt x="371" y="543"/>
                </a:lnTo>
                <a:lnTo>
                  <a:pt x="372" y="544"/>
                </a:lnTo>
                <a:lnTo>
                  <a:pt x="372" y="544"/>
                </a:lnTo>
                <a:lnTo>
                  <a:pt x="373" y="545"/>
                </a:lnTo>
                <a:lnTo>
                  <a:pt x="374" y="545"/>
                </a:lnTo>
                <a:lnTo>
                  <a:pt x="375" y="546"/>
                </a:lnTo>
                <a:lnTo>
                  <a:pt x="375" y="546"/>
                </a:lnTo>
                <a:lnTo>
                  <a:pt x="376" y="547"/>
                </a:lnTo>
                <a:lnTo>
                  <a:pt x="377" y="547"/>
                </a:lnTo>
                <a:lnTo>
                  <a:pt x="378" y="548"/>
                </a:lnTo>
                <a:lnTo>
                  <a:pt x="379" y="548"/>
                </a:lnTo>
                <a:lnTo>
                  <a:pt x="379" y="549"/>
                </a:lnTo>
                <a:lnTo>
                  <a:pt x="380" y="549"/>
                </a:lnTo>
                <a:lnTo>
                  <a:pt x="381" y="550"/>
                </a:lnTo>
                <a:lnTo>
                  <a:pt x="382" y="550"/>
                </a:lnTo>
                <a:lnTo>
                  <a:pt x="390" y="535"/>
                </a:lnTo>
                <a:lnTo>
                  <a:pt x="390" y="534"/>
                </a:lnTo>
                <a:lnTo>
                  <a:pt x="389" y="534"/>
                </a:lnTo>
                <a:lnTo>
                  <a:pt x="388" y="534"/>
                </a:lnTo>
                <a:lnTo>
                  <a:pt x="388" y="533"/>
                </a:lnTo>
                <a:lnTo>
                  <a:pt x="387" y="533"/>
                </a:lnTo>
                <a:lnTo>
                  <a:pt x="386" y="532"/>
                </a:lnTo>
                <a:lnTo>
                  <a:pt x="385" y="532"/>
                </a:lnTo>
                <a:lnTo>
                  <a:pt x="385" y="531"/>
                </a:lnTo>
                <a:lnTo>
                  <a:pt x="384" y="531"/>
                </a:lnTo>
                <a:lnTo>
                  <a:pt x="383" y="531"/>
                </a:lnTo>
                <a:lnTo>
                  <a:pt x="383" y="530"/>
                </a:lnTo>
                <a:lnTo>
                  <a:pt x="382" y="530"/>
                </a:lnTo>
                <a:lnTo>
                  <a:pt x="381" y="529"/>
                </a:lnTo>
                <a:lnTo>
                  <a:pt x="381" y="529"/>
                </a:lnTo>
                <a:lnTo>
                  <a:pt x="380" y="528"/>
                </a:lnTo>
                <a:lnTo>
                  <a:pt x="379" y="528"/>
                </a:lnTo>
                <a:lnTo>
                  <a:pt x="379" y="527"/>
                </a:lnTo>
                <a:lnTo>
                  <a:pt x="378" y="527"/>
                </a:lnTo>
                <a:lnTo>
                  <a:pt x="377" y="526"/>
                </a:lnTo>
                <a:lnTo>
                  <a:pt x="377" y="526"/>
                </a:lnTo>
                <a:lnTo>
                  <a:pt x="376" y="526"/>
                </a:lnTo>
                <a:lnTo>
                  <a:pt x="366" y="540"/>
                </a:lnTo>
                <a:close/>
                <a:moveTo>
                  <a:pt x="416" y="564"/>
                </a:moveTo>
                <a:lnTo>
                  <a:pt x="416" y="564"/>
                </a:lnTo>
                <a:lnTo>
                  <a:pt x="416" y="564"/>
                </a:lnTo>
                <a:lnTo>
                  <a:pt x="417" y="565"/>
                </a:lnTo>
                <a:lnTo>
                  <a:pt x="418" y="565"/>
                </a:lnTo>
                <a:lnTo>
                  <a:pt x="419" y="565"/>
                </a:lnTo>
                <a:lnTo>
                  <a:pt x="420" y="565"/>
                </a:lnTo>
                <a:lnTo>
                  <a:pt x="421" y="566"/>
                </a:lnTo>
                <a:lnTo>
                  <a:pt x="422" y="566"/>
                </a:lnTo>
                <a:lnTo>
                  <a:pt x="423" y="566"/>
                </a:lnTo>
                <a:lnTo>
                  <a:pt x="424" y="566"/>
                </a:lnTo>
                <a:lnTo>
                  <a:pt x="424" y="567"/>
                </a:lnTo>
                <a:lnTo>
                  <a:pt x="425" y="567"/>
                </a:lnTo>
                <a:lnTo>
                  <a:pt x="426" y="567"/>
                </a:lnTo>
                <a:lnTo>
                  <a:pt x="427" y="567"/>
                </a:lnTo>
                <a:lnTo>
                  <a:pt x="428" y="567"/>
                </a:lnTo>
                <a:lnTo>
                  <a:pt x="429" y="567"/>
                </a:lnTo>
                <a:lnTo>
                  <a:pt x="430" y="568"/>
                </a:lnTo>
                <a:lnTo>
                  <a:pt x="431" y="568"/>
                </a:lnTo>
                <a:lnTo>
                  <a:pt x="432" y="568"/>
                </a:lnTo>
                <a:lnTo>
                  <a:pt x="433" y="568"/>
                </a:lnTo>
                <a:lnTo>
                  <a:pt x="434" y="568"/>
                </a:lnTo>
                <a:lnTo>
                  <a:pt x="434" y="568"/>
                </a:lnTo>
                <a:lnTo>
                  <a:pt x="437" y="551"/>
                </a:lnTo>
                <a:lnTo>
                  <a:pt x="437" y="551"/>
                </a:lnTo>
                <a:lnTo>
                  <a:pt x="436" y="551"/>
                </a:lnTo>
                <a:lnTo>
                  <a:pt x="435" y="551"/>
                </a:lnTo>
                <a:lnTo>
                  <a:pt x="434" y="550"/>
                </a:lnTo>
                <a:lnTo>
                  <a:pt x="433" y="550"/>
                </a:lnTo>
                <a:lnTo>
                  <a:pt x="432" y="550"/>
                </a:lnTo>
                <a:lnTo>
                  <a:pt x="431" y="550"/>
                </a:lnTo>
                <a:lnTo>
                  <a:pt x="431" y="550"/>
                </a:lnTo>
                <a:lnTo>
                  <a:pt x="430" y="550"/>
                </a:lnTo>
                <a:lnTo>
                  <a:pt x="429" y="549"/>
                </a:lnTo>
                <a:lnTo>
                  <a:pt x="428" y="549"/>
                </a:lnTo>
                <a:lnTo>
                  <a:pt x="427" y="549"/>
                </a:lnTo>
                <a:lnTo>
                  <a:pt x="427" y="549"/>
                </a:lnTo>
                <a:lnTo>
                  <a:pt x="426" y="549"/>
                </a:lnTo>
                <a:lnTo>
                  <a:pt x="425" y="549"/>
                </a:lnTo>
                <a:lnTo>
                  <a:pt x="424" y="548"/>
                </a:lnTo>
                <a:lnTo>
                  <a:pt x="423" y="548"/>
                </a:lnTo>
                <a:lnTo>
                  <a:pt x="422" y="548"/>
                </a:lnTo>
                <a:lnTo>
                  <a:pt x="422" y="548"/>
                </a:lnTo>
                <a:lnTo>
                  <a:pt x="421" y="548"/>
                </a:lnTo>
                <a:lnTo>
                  <a:pt x="421" y="547"/>
                </a:lnTo>
                <a:lnTo>
                  <a:pt x="416" y="564"/>
                </a:lnTo>
                <a:close/>
                <a:moveTo>
                  <a:pt x="471" y="569"/>
                </a:moveTo>
                <a:lnTo>
                  <a:pt x="471" y="569"/>
                </a:lnTo>
                <a:lnTo>
                  <a:pt x="472" y="569"/>
                </a:lnTo>
                <a:lnTo>
                  <a:pt x="473" y="569"/>
                </a:lnTo>
                <a:lnTo>
                  <a:pt x="474" y="569"/>
                </a:lnTo>
                <a:lnTo>
                  <a:pt x="475" y="569"/>
                </a:lnTo>
                <a:lnTo>
                  <a:pt x="476" y="569"/>
                </a:lnTo>
                <a:lnTo>
                  <a:pt x="477" y="569"/>
                </a:lnTo>
                <a:lnTo>
                  <a:pt x="478" y="569"/>
                </a:lnTo>
                <a:lnTo>
                  <a:pt x="479" y="569"/>
                </a:lnTo>
                <a:lnTo>
                  <a:pt x="480" y="568"/>
                </a:lnTo>
                <a:lnTo>
                  <a:pt x="480" y="568"/>
                </a:lnTo>
                <a:lnTo>
                  <a:pt x="481" y="568"/>
                </a:lnTo>
                <a:lnTo>
                  <a:pt x="482" y="568"/>
                </a:lnTo>
                <a:lnTo>
                  <a:pt x="483" y="568"/>
                </a:lnTo>
                <a:lnTo>
                  <a:pt x="484" y="568"/>
                </a:lnTo>
                <a:lnTo>
                  <a:pt x="485" y="567"/>
                </a:lnTo>
                <a:lnTo>
                  <a:pt x="486" y="567"/>
                </a:lnTo>
                <a:lnTo>
                  <a:pt x="487" y="567"/>
                </a:lnTo>
                <a:lnTo>
                  <a:pt x="488" y="567"/>
                </a:lnTo>
                <a:lnTo>
                  <a:pt x="489" y="567"/>
                </a:lnTo>
                <a:lnTo>
                  <a:pt x="490" y="567"/>
                </a:lnTo>
                <a:lnTo>
                  <a:pt x="490" y="567"/>
                </a:lnTo>
                <a:lnTo>
                  <a:pt x="486" y="549"/>
                </a:lnTo>
                <a:lnTo>
                  <a:pt x="486" y="549"/>
                </a:lnTo>
                <a:lnTo>
                  <a:pt x="485" y="549"/>
                </a:lnTo>
                <a:lnTo>
                  <a:pt x="484" y="550"/>
                </a:lnTo>
                <a:lnTo>
                  <a:pt x="484" y="550"/>
                </a:lnTo>
                <a:lnTo>
                  <a:pt x="483" y="550"/>
                </a:lnTo>
                <a:lnTo>
                  <a:pt x="482" y="550"/>
                </a:lnTo>
                <a:lnTo>
                  <a:pt x="481" y="550"/>
                </a:lnTo>
                <a:lnTo>
                  <a:pt x="480" y="550"/>
                </a:lnTo>
                <a:lnTo>
                  <a:pt x="479" y="551"/>
                </a:lnTo>
                <a:lnTo>
                  <a:pt x="479" y="551"/>
                </a:lnTo>
                <a:lnTo>
                  <a:pt x="478" y="551"/>
                </a:lnTo>
                <a:lnTo>
                  <a:pt x="477" y="551"/>
                </a:lnTo>
                <a:lnTo>
                  <a:pt x="476" y="551"/>
                </a:lnTo>
                <a:lnTo>
                  <a:pt x="475" y="551"/>
                </a:lnTo>
                <a:lnTo>
                  <a:pt x="474" y="551"/>
                </a:lnTo>
                <a:lnTo>
                  <a:pt x="474" y="551"/>
                </a:lnTo>
                <a:lnTo>
                  <a:pt x="473" y="552"/>
                </a:lnTo>
                <a:lnTo>
                  <a:pt x="472" y="552"/>
                </a:lnTo>
                <a:lnTo>
                  <a:pt x="471" y="552"/>
                </a:lnTo>
                <a:lnTo>
                  <a:pt x="470" y="552"/>
                </a:lnTo>
                <a:lnTo>
                  <a:pt x="470" y="552"/>
                </a:lnTo>
                <a:lnTo>
                  <a:pt x="471" y="569"/>
                </a:lnTo>
                <a:close/>
                <a:moveTo>
                  <a:pt x="525" y="554"/>
                </a:moveTo>
                <a:lnTo>
                  <a:pt x="525" y="554"/>
                </a:lnTo>
                <a:lnTo>
                  <a:pt x="525" y="554"/>
                </a:lnTo>
                <a:lnTo>
                  <a:pt x="526" y="554"/>
                </a:lnTo>
                <a:lnTo>
                  <a:pt x="527" y="553"/>
                </a:lnTo>
                <a:lnTo>
                  <a:pt x="528" y="553"/>
                </a:lnTo>
                <a:lnTo>
                  <a:pt x="528" y="552"/>
                </a:lnTo>
                <a:lnTo>
                  <a:pt x="529" y="552"/>
                </a:lnTo>
                <a:lnTo>
                  <a:pt x="530" y="552"/>
                </a:lnTo>
                <a:lnTo>
                  <a:pt x="531" y="551"/>
                </a:lnTo>
                <a:lnTo>
                  <a:pt x="532" y="551"/>
                </a:lnTo>
                <a:lnTo>
                  <a:pt x="533" y="550"/>
                </a:lnTo>
                <a:lnTo>
                  <a:pt x="533" y="550"/>
                </a:lnTo>
                <a:lnTo>
                  <a:pt x="534" y="549"/>
                </a:lnTo>
                <a:lnTo>
                  <a:pt x="535" y="549"/>
                </a:lnTo>
                <a:lnTo>
                  <a:pt x="536" y="548"/>
                </a:lnTo>
                <a:lnTo>
                  <a:pt x="537" y="548"/>
                </a:lnTo>
                <a:lnTo>
                  <a:pt x="537" y="547"/>
                </a:lnTo>
                <a:lnTo>
                  <a:pt x="538" y="547"/>
                </a:lnTo>
                <a:lnTo>
                  <a:pt x="539" y="546"/>
                </a:lnTo>
                <a:lnTo>
                  <a:pt x="540" y="546"/>
                </a:lnTo>
                <a:lnTo>
                  <a:pt x="540" y="545"/>
                </a:lnTo>
                <a:lnTo>
                  <a:pt x="541" y="545"/>
                </a:lnTo>
                <a:lnTo>
                  <a:pt x="532" y="530"/>
                </a:lnTo>
                <a:lnTo>
                  <a:pt x="531" y="531"/>
                </a:lnTo>
                <a:lnTo>
                  <a:pt x="530" y="531"/>
                </a:lnTo>
                <a:lnTo>
                  <a:pt x="529" y="531"/>
                </a:lnTo>
                <a:lnTo>
                  <a:pt x="529" y="532"/>
                </a:lnTo>
                <a:lnTo>
                  <a:pt x="528" y="532"/>
                </a:lnTo>
                <a:lnTo>
                  <a:pt x="527" y="533"/>
                </a:lnTo>
                <a:lnTo>
                  <a:pt x="527" y="533"/>
                </a:lnTo>
                <a:lnTo>
                  <a:pt x="526" y="534"/>
                </a:lnTo>
                <a:lnTo>
                  <a:pt x="525" y="534"/>
                </a:lnTo>
                <a:lnTo>
                  <a:pt x="525" y="534"/>
                </a:lnTo>
                <a:lnTo>
                  <a:pt x="524" y="535"/>
                </a:lnTo>
                <a:lnTo>
                  <a:pt x="523" y="535"/>
                </a:lnTo>
                <a:lnTo>
                  <a:pt x="522" y="536"/>
                </a:lnTo>
                <a:lnTo>
                  <a:pt x="522" y="536"/>
                </a:lnTo>
                <a:lnTo>
                  <a:pt x="521" y="536"/>
                </a:lnTo>
                <a:lnTo>
                  <a:pt x="520" y="537"/>
                </a:lnTo>
                <a:lnTo>
                  <a:pt x="520" y="537"/>
                </a:lnTo>
                <a:lnTo>
                  <a:pt x="519" y="538"/>
                </a:lnTo>
                <a:lnTo>
                  <a:pt x="518" y="538"/>
                </a:lnTo>
                <a:lnTo>
                  <a:pt x="517" y="538"/>
                </a:lnTo>
                <a:lnTo>
                  <a:pt x="517" y="538"/>
                </a:lnTo>
                <a:lnTo>
                  <a:pt x="525" y="554"/>
                </a:lnTo>
                <a:close/>
                <a:moveTo>
                  <a:pt x="570" y="521"/>
                </a:moveTo>
                <a:lnTo>
                  <a:pt x="570" y="521"/>
                </a:lnTo>
                <a:lnTo>
                  <a:pt x="570" y="521"/>
                </a:lnTo>
                <a:lnTo>
                  <a:pt x="570" y="520"/>
                </a:lnTo>
                <a:lnTo>
                  <a:pt x="571" y="519"/>
                </a:lnTo>
                <a:lnTo>
                  <a:pt x="572" y="518"/>
                </a:lnTo>
                <a:lnTo>
                  <a:pt x="572" y="518"/>
                </a:lnTo>
                <a:lnTo>
                  <a:pt x="573" y="517"/>
                </a:lnTo>
                <a:lnTo>
                  <a:pt x="574" y="516"/>
                </a:lnTo>
                <a:lnTo>
                  <a:pt x="574" y="516"/>
                </a:lnTo>
                <a:lnTo>
                  <a:pt x="575" y="515"/>
                </a:lnTo>
                <a:lnTo>
                  <a:pt x="575" y="514"/>
                </a:lnTo>
                <a:lnTo>
                  <a:pt x="576" y="514"/>
                </a:lnTo>
                <a:lnTo>
                  <a:pt x="576" y="513"/>
                </a:lnTo>
                <a:lnTo>
                  <a:pt x="577" y="512"/>
                </a:lnTo>
                <a:lnTo>
                  <a:pt x="578" y="511"/>
                </a:lnTo>
                <a:lnTo>
                  <a:pt x="578" y="511"/>
                </a:lnTo>
                <a:lnTo>
                  <a:pt x="579" y="510"/>
                </a:lnTo>
                <a:lnTo>
                  <a:pt x="579" y="509"/>
                </a:lnTo>
                <a:lnTo>
                  <a:pt x="580" y="509"/>
                </a:lnTo>
                <a:lnTo>
                  <a:pt x="580" y="508"/>
                </a:lnTo>
                <a:lnTo>
                  <a:pt x="581" y="507"/>
                </a:lnTo>
                <a:lnTo>
                  <a:pt x="581" y="506"/>
                </a:lnTo>
                <a:lnTo>
                  <a:pt x="567" y="496"/>
                </a:lnTo>
                <a:lnTo>
                  <a:pt x="567" y="497"/>
                </a:lnTo>
                <a:lnTo>
                  <a:pt x="566" y="497"/>
                </a:lnTo>
                <a:lnTo>
                  <a:pt x="566" y="498"/>
                </a:lnTo>
                <a:lnTo>
                  <a:pt x="565" y="499"/>
                </a:lnTo>
                <a:lnTo>
                  <a:pt x="565" y="499"/>
                </a:lnTo>
                <a:lnTo>
                  <a:pt x="564" y="500"/>
                </a:lnTo>
                <a:lnTo>
                  <a:pt x="564" y="501"/>
                </a:lnTo>
                <a:lnTo>
                  <a:pt x="563" y="501"/>
                </a:lnTo>
                <a:lnTo>
                  <a:pt x="563" y="502"/>
                </a:lnTo>
                <a:lnTo>
                  <a:pt x="562" y="502"/>
                </a:lnTo>
                <a:lnTo>
                  <a:pt x="562" y="503"/>
                </a:lnTo>
                <a:lnTo>
                  <a:pt x="561" y="504"/>
                </a:lnTo>
                <a:lnTo>
                  <a:pt x="561" y="504"/>
                </a:lnTo>
                <a:lnTo>
                  <a:pt x="560" y="505"/>
                </a:lnTo>
                <a:lnTo>
                  <a:pt x="560" y="506"/>
                </a:lnTo>
                <a:lnTo>
                  <a:pt x="559" y="506"/>
                </a:lnTo>
                <a:lnTo>
                  <a:pt x="559" y="507"/>
                </a:lnTo>
                <a:lnTo>
                  <a:pt x="558" y="507"/>
                </a:lnTo>
                <a:lnTo>
                  <a:pt x="557" y="508"/>
                </a:lnTo>
                <a:lnTo>
                  <a:pt x="557" y="509"/>
                </a:lnTo>
                <a:lnTo>
                  <a:pt x="557" y="509"/>
                </a:lnTo>
                <a:lnTo>
                  <a:pt x="570" y="521"/>
                </a:lnTo>
                <a:close/>
                <a:moveTo>
                  <a:pt x="599" y="474"/>
                </a:moveTo>
                <a:lnTo>
                  <a:pt x="599" y="474"/>
                </a:lnTo>
                <a:lnTo>
                  <a:pt x="600" y="473"/>
                </a:lnTo>
                <a:lnTo>
                  <a:pt x="600" y="472"/>
                </a:lnTo>
                <a:lnTo>
                  <a:pt x="600" y="471"/>
                </a:lnTo>
                <a:lnTo>
                  <a:pt x="601" y="470"/>
                </a:lnTo>
                <a:lnTo>
                  <a:pt x="601" y="470"/>
                </a:lnTo>
                <a:lnTo>
                  <a:pt x="601" y="469"/>
                </a:lnTo>
                <a:lnTo>
                  <a:pt x="602" y="468"/>
                </a:lnTo>
                <a:lnTo>
                  <a:pt x="602" y="467"/>
                </a:lnTo>
                <a:lnTo>
                  <a:pt x="602" y="466"/>
                </a:lnTo>
                <a:lnTo>
                  <a:pt x="603" y="465"/>
                </a:lnTo>
                <a:lnTo>
                  <a:pt x="603" y="464"/>
                </a:lnTo>
                <a:lnTo>
                  <a:pt x="603" y="463"/>
                </a:lnTo>
                <a:lnTo>
                  <a:pt x="603" y="462"/>
                </a:lnTo>
                <a:lnTo>
                  <a:pt x="604" y="461"/>
                </a:lnTo>
                <a:lnTo>
                  <a:pt x="604" y="461"/>
                </a:lnTo>
                <a:lnTo>
                  <a:pt x="604" y="460"/>
                </a:lnTo>
                <a:lnTo>
                  <a:pt x="604" y="459"/>
                </a:lnTo>
                <a:lnTo>
                  <a:pt x="605" y="458"/>
                </a:lnTo>
                <a:lnTo>
                  <a:pt x="605" y="457"/>
                </a:lnTo>
                <a:lnTo>
                  <a:pt x="605" y="456"/>
                </a:lnTo>
                <a:lnTo>
                  <a:pt x="605" y="456"/>
                </a:lnTo>
                <a:lnTo>
                  <a:pt x="588" y="452"/>
                </a:lnTo>
                <a:lnTo>
                  <a:pt x="588" y="452"/>
                </a:lnTo>
                <a:lnTo>
                  <a:pt x="588" y="452"/>
                </a:lnTo>
                <a:lnTo>
                  <a:pt x="588" y="453"/>
                </a:lnTo>
                <a:lnTo>
                  <a:pt x="588" y="454"/>
                </a:lnTo>
                <a:lnTo>
                  <a:pt x="587" y="455"/>
                </a:lnTo>
                <a:lnTo>
                  <a:pt x="587" y="456"/>
                </a:lnTo>
                <a:lnTo>
                  <a:pt x="587" y="456"/>
                </a:lnTo>
                <a:lnTo>
                  <a:pt x="587" y="457"/>
                </a:lnTo>
                <a:lnTo>
                  <a:pt x="586" y="458"/>
                </a:lnTo>
                <a:lnTo>
                  <a:pt x="586" y="459"/>
                </a:lnTo>
                <a:lnTo>
                  <a:pt x="586" y="460"/>
                </a:lnTo>
                <a:lnTo>
                  <a:pt x="586" y="460"/>
                </a:lnTo>
                <a:lnTo>
                  <a:pt x="585" y="461"/>
                </a:lnTo>
                <a:lnTo>
                  <a:pt x="585" y="462"/>
                </a:lnTo>
                <a:lnTo>
                  <a:pt x="585" y="463"/>
                </a:lnTo>
                <a:lnTo>
                  <a:pt x="584" y="463"/>
                </a:lnTo>
                <a:lnTo>
                  <a:pt x="584" y="464"/>
                </a:lnTo>
                <a:lnTo>
                  <a:pt x="584" y="465"/>
                </a:lnTo>
                <a:lnTo>
                  <a:pt x="584" y="466"/>
                </a:lnTo>
                <a:lnTo>
                  <a:pt x="583" y="467"/>
                </a:lnTo>
                <a:lnTo>
                  <a:pt x="583" y="467"/>
                </a:lnTo>
                <a:lnTo>
                  <a:pt x="599" y="474"/>
                </a:lnTo>
                <a:close/>
                <a:moveTo>
                  <a:pt x="610" y="419"/>
                </a:moveTo>
                <a:lnTo>
                  <a:pt x="610" y="419"/>
                </a:lnTo>
                <a:lnTo>
                  <a:pt x="610" y="419"/>
                </a:lnTo>
                <a:lnTo>
                  <a:pt x="610" y="418"/>
                </a:lnTo>
                <a:lnTo>
                  <a:pt x="610" y="417"/>
                </a:lnTo>
                <a:lnTo>
                  <a:pt x="610" y="416"/>
                </a:lnTo>
                <a:lnTo>
                  <a:pt x="610" y="415"/>
                </a:lnTo>
                <a:lnTo>
                  <a:pt x="610" y="414"/>
                </a:lnTo>
                <a:lnTo>
                  <a:pt x="610" y="413"/>
                </a:lnTo>
                <a:lnTo>
                  <a:pt x="610" y="412"/>
                </a:lnTo>
                <a:lnTo>
                  <a:pt x="610" y="411"/>
                </a:lnTo>
                <a:lnTo>
                  <a:pt x="610" y="410"/>
                </a:lnTo>
                <a:lnTo>
                  <a:pt x="610" y="409"/>
                </a:lnTo>
                <a:lnTo>
                  <a:pt x="610" y="408"/>
                </a:lnTo>
                <a:lnTo>
                  <a:pt x="610" y="407"/>
                </a:lnTo>
                <a:lnTo>
                  <a:pt x="610" y="406"/>
                </a:lnTo>
                <a:lnTo>
                  <a:pt x="610" y="405"/>
                </a:lnTo>
                <a:lnTo>
                  <a:pt x="610" y="404"/>
                </a:lnTo>
                <a:lnTo>
                  <a:pt x="610" y="403"/>
                </a:lnTo>
                <a:lnTo>
                  <a:pt x="610" y="402"/>
                </a:lnTo>
                <a:lnTo>
                  <a:pt x="609" y="401"/>
                </a:lnTo>
                <a:lnTo>
                  <a:pt x="609" y="400"/>
                </a:lnTo>
                <a:lnTo>
                  <a:pt x="592" y="402"/>
                </a:lnTo>
                <a:lnTo>
                  <a:pt x="592" y="403"/>
                </a:lnTo>
                <a:lnTo>
                  <a:pt x="592" y="404"/>
                </a:lnTo>
                <a:lnTo>
                  <a:pt x="592" y="405"/>
                </a:lnTo>
                <a:lnTo>
                  <a:pt x="592" y="406"/>
                </a:lnTo>
                <a:lnTo>
                  <a:pt x="592" y="406"/>
                </a:lnTo>
                <a:lnTo>
                  <a:pt x="592" y="407"/>
                </a:lnTo>
                <a:lnTo>
                  <a:pt x="592" y="408"/>
                </a:lnTo>
                <a:lnTo>
                  <a:pt x="592" y="409"/>
                </a:lnTo>
                <a:lnTo>
                  <a:pt x="592" y="410"/>
                </a:lnTo>
                <a:lnTo>
                  <a:pt x="593" y="411"/>
                </a:lnTo>
                <a:lnTo>
                  <a:pt x="593" y="412"/>
                </a:lnTo>
                <a:lnTo>
                  <a:pt x="593" y="413"/>
                </a:lnTo>
                <a:lnTo>
                  <a:pt x="593" y="413"/>
                </a:lnTo>
                <a:lnTo>
                  <a:pt x="593" y="414"/>
                </a:lnTo>
                <a:lnTo>
                  <a:pt x="593" y="415"/>
                </a:lnTo>
                <a:lnTo>
                  <a:pt x="593" y="416"/>
                </a:lnTo>
                <a:lnTo>
                  <a:pt x="593" y="417"/>
                </a:lnTo>
                <a:lnTo>
                  <a:pt x="593" y="418"/>
                </a:lnTo>
                <a:lnTo>
                  <a:pt x="593" y="419"/>
                </a:lnTo>
                <a:lnTo>
                  <a:pt x="593" y="419"/>
                </a:lnTo>
                <a:lnTo>
                  <a:pt x="610" y="419"/>
                </a:lnTo>
                <a:close/>
                <a:moveTo>
                  <a:pt x="601" y="364"/>
                </a:moveTo>
                <a:lnTo>
                  <a:pt x="601" y="364"/>
                </a:lnTo>
                <a:lnTo>
                  <a:pt x="601" y="363"/>
                </a:lnTo>
                <a:lnTo>
                  <a:pt x="600" y="363"/>
                </a:lnTo>
                <a:lnTo>
                  <a:pt x="600" y="362"/>
                </a:lnTo>
                <a:lnTo>
                  <a:pt x="600" y="361"/>
                </a:lnTo>
                <a:lnTo>
                  <a:pt x="599" y="360"/>
                </a:lnTo>
                <a:lnTo>
                  <a:pt x="599" y="359"/>
                </a:lnTo>
                <a:lnTo>
                  <a:pt x="599" y="358"/>
                </a:lnTo>
                <a:lnTo>
                  <a:pt x="598" y="357"/>
                </a:lnTo>
                <a:lnTo>
                  <a:pt x="598" y="356"/>
                </a:lnTo>
                <a:lnTo>
                  <a:pt x="598" y="356"/>
                </a:lnTo>
                <a:lnTo>
                  <a:pt x="597" y="355"/>
                </a:lnTo>
                <a:lnTo>
                  <a:pt x="597" y="354"/>
                </a:lnTo>
                <a:lnTo>
                  <a:pt x="596" y="353"/>
                </a:lnTo>
                <a:lnTo>
                  <a:pt x="596" y="352"/>
                </a:lnTo>
                <a:lnTo>
                  <a:pt x="596" y="351"/>
                </a:lnTo>
                <a:lnTo>
                  <a:pt x="595" y="350"/>
                </a:lnTo>
                <a:lnTo>
                  <a:pt x="595" y="350"/>
                </a:lnTo>
                <a:lnTo>
                  <a:pt x="594" y="349"/>
                </a:lnTo>
                <a:lnTo>
                  <a:pt x="594" y="348"/>
                </a:lnTo>
                <a:lnTo>
                  <a:pt x="594" y="347"/>
                </a:lnTo>
                <a:lnTo>
                  <a:pt x="593" y="347"/>
                </a:lnTo>
                <a:lnTo>
                  <a:pt x="578" y="355"/>
                </a:lnTo>
                <a:lnTo>
                  <a:pt x="578" y="355"/>
                </a:lnTo>
                <a:lnTo>
                  <a:pt x="578" y="356"/>
                </a:lnTo>
                <a:lnTo>
                  <a:pt x="579" y="357"/>
                </a:lnTo>
                <a:lnTo>
                  <a:pt x="579" y="357"/>
                </a:lnTo>
                <a:lnTo>
                  <a:pt x="579" y="358"/>
                </a:lnTo>
                <a:lnTo>
                  <a:pt x="580" y="359"/>
                </a:lnTo>
                <a:lnTo>
                  <a:pt x="580" y="360"/>
                </a:lnTo>
                <a:lnTo>
                  <a:pt x="580" y="360"/>
                </a:lnTo>
                <a:lnTo>
                  <a:pt x="581" y="361"/>
                </a:lnTo>
                <a:lnTo>
                  <a:pt x="581" y="362"/>
                </a:lnTo>
                <a:lnTo>
                  <a:pt x="581" y="363"/>
                </a:lnTo>
                <a:lnTo>
                  <a:pt x="582" y="363"/>
                </a:lnTo>
                <a:lnTo>
                  <a:pt x="582" y="364"/>
                </a:lnTo>
                <a:lnTo>
                  <a:pt x="582" y="365"/>
                </a:lnTo>
                <a:lnTo>
                  <a:pt x="583" y="366"/>
                </a:lnTo>
                <a:lnTo>
                  <a:pt x="583" y="366"/>
                </a:lnTo>
                <a:lnTo>
                  <a:pt x="583" y="367"/>
                </a:lnTo>
                <a:lnTo>
                  <a:pt x="584" y="368"/>
                </a:lnTo>
                <a:lnTo>
                  <a:pt x="584" y="369"/>
                </a:lnTo>
                <a:lnTo>
                  <a:pt x="584" y="370"/>
                </a:lnTo>
                <a:lnTo>
                  <a:pt x="584" y="370"/>
                </a:lnTo>
                <a:lnTo>
                  <a:pt x="601" y="364"/>
                </a:lnTo>
                <a:close/>
                <a:moveTo>
                  <a:pt x="573" y="316"/>
                </a:moveTo>
                <a:lnTo>
                  <a:pt x="573" y="316"/>
                </a:lnTo>
                <a:lnTo>
                  <a:pt x="572" y="316"/>
                </a:lnTo>
                <a:lnTo>
                  <a:pt x="572" y="315"/>
                </a:lnTo>
                <a:lnTo>
                  <a:pt x="571" y="315"/>
                </a:lnTo>
                <a:lnTo>
                  <a:pt x="570" y="314"/>
                </a:lnTo>
                <a:lnTo>
                  <a:pt x="570" y="313"/>
                </a:lnTo>
                <a:lnTo>
                  <a:pt x="569" y="313"/>
                </a:lnTo>
                <a:lnTo>
                  <a:pt x="569" y="312"/>
                </a:lnTo>
                <a:lnTo>
                  <a:pt x="568" y="311"/>
                </a:lnTo>
                <a:lnTo>
                  <a:pt x="567" y="311"/>
                </a:lnTo>
                <a:lnTo>
                  <a:pt x="567" y="310"/>
                </a:lnTo>
                <a:lnTo>
                  <a:pt x="566" y="309"/>
                </a:lnTo>
                <a:lnTo>
                  <a:pt x="565" y="309"/>
                </a:lnTo>
                <a:lnTo>
                  <a:pt x="565" y="308"/>
                </a:lnTo>
                <a:lnTo>
                  <a:pt x="564" y="307"/>
                </a:lnTo>
                <a:lnTo>
                  <a:pt x="563" y="307"/>
                </a:lnTo>
                <a:lnTo>
                  <a:pt x="563" y="306"/>
                </a:lnTo>
                <a:lnTo>
                  <a:pt x="562" y="305"/>
                </a:lnTo>
                <a:lnTo>
                  <a:pt x="561" y="305"/>
                </a:lnTo>
                <a:lnTo>
                  <a:pt x="561" y="304"/>
                </a:lnTo>
                <a:lnTo>
                  <a:pt x="560" y="304"/>
                </a:lnTo>
                <a:lnTo>
                  <a:pt x="559" y="303"/>
                </a:lnTo>
                <a:lnTo>
                  <a:pt x="548" y="316"/>
                </a:lnTo>
                <a:lnTo>
                  <a:pt x="548" y="317"/>
                </a:lnTo>
                <a:lnTo>
                  <a:pt x="549" y="317"/>
                </a:lnTo>
                <a:lnTo>
                  <a:pt x="549" y="318"/>
                </a:lnTo>
                <a:lnTo>
                  <a:pt x="550" y="318"/>
                </a:lnTo>
                <a:lnTo>
                  <a:pt x="551" y="319"/>
                </a:lnTo>
                <a:lnTo>
                  <a:pt x="551" y="319"/>
                </a:lnTo>
                <a:lnTo>
                  <a:pt x="552" y="320"/>
                </a:lnTo>
                <a:lnTo>
                  <a:pt x="552" y="320"/>
                </a:lnTo>
                <a:lnTo>
                  <a:pt x="553" y="321"/>
                </a:lnTo>
                <a:lnTo>
                  <a:pt x="554" y="322"/>
                </a:lnTo>
                <a:lnTo>
                  <a:pt x="554" y="322"/>
                </a:lnTo>
                <a:lnTo>
                  <a:pt x="555" y="323"/>
                </a:lnTo>
                <a:lnTo>
                  <a:pt x="555" y="323"/>
                </a:lnTo>
                <a:lnTo>
                  <a:pt x="556" y="324"/>
                </a:lnTo>
                <a:lnTo>
                  <a:pt x="556" y="325"/>
                </a:lnTo>
                <a:lnTo>
                  <a:pt x="557" y="325"/>
                </a:lnTo>
                <a:lnTo>
                  <a:pt x="557" y="326"/>
                </a:lnTo>
                <a:lnTo>
                  <a:pt x="558" y="326"/>
                </a:lnTo>
                <a:lnTo>
                  <a:pt x="559" y="327"/>
                </a:lnTo>
                <a:lnTo>
                  <a:pt x="559" y="328"/>
                </a:lnTo>
                <a:lnTo>
                  <a:pt x="559" y="328"/>
                </a:lnTo>
                <a:lnTo>
                  <a:pt x="573" y="316"/>
                </a:lnTo>
                <a:close/>
                <a:moveTo>
                  <a:pt x="529" y="282"/>
                </a:moveTo>
                <a:lnTo>
                  <a:pt x="529" y="282"/>
                </a:lnTo>
                <a:lnTo>
                  <a:pt x="528" y="281"/>
                </a:lnTo>
                <a:lnTo>
                  <a:pt x="528" y="281"/>
                </a:lnTo>
                <a:lnTo>
                  <a:pt x="527" y="281"/>
                </a:lnTo>
                <a:lnTo>
                  <a:pt x="526" y="280"/>
                </a:lnTo>
                <a:lnTo>
                  <a:pt x="525" y="280"/>
                </a:lnTo>
                <a:lnTo>
                  <a:pt x="524" y="279"/>
                </a:lnTo>
                <a:lnTo>
                  <a:pt x="524" y="279"/>
                </a:lnTo>
                <a:lnTo>
                  <a:pt x="523" y="278"/>
                </a:lnTo>
                <a:lnTo>
                  <a:pt x="522" y="278"/>
                </a:lnTo>
                <a:lnTo>
                  <a:pt x="521" y="278"/>
                </a:lnTo>
                <a:lnTo>
                  <a:pt x="520" y="277"/>
                </a:lnTo>
                <a:lnTo>
                  <a:pt x="519" y="277"/>
                </a:lnTo>
                <a:lnTo>
                  <a:pt x="518" y="277"/>
                </a:lnTo>
                <a:lnTo>
                  <a:pt x="518" y="276"/>
                </a:lnTo>
                <a:lnTo>
                  <a:pt x="517" y="276"/>
                </a:lnTo>
                <a:lnTo>
                  <a:pt x="516" y="275"/>
                </a:lnTo>
                <a:lnTo>
                  <a:pt x="515" y="275"/>
                </a:lnTo>
                <a:lnTo>
                  <a:pt x="514" y="275"/>
                </a:lnTo>
                <a:lnTo>
                  <a:pt x="513" y="274"/>
                </a:lnTo>
                <a:lnTo>
                  <a:pt x="512" y="274"/>
                </a:lnTo>
                <a:lnTo>
                  <a:pt x="512" y="274"/>
                </a:lnTo>
                <a:lnTo>
                  <a:pt x="506" y="290"/>
                </a:lnTo>
                <a:lnTo>
                  <a:pt x="506" y="290"/>
                </a:lnTo>
                <a:lnTo>
                  <a:pt x="507" y="291"/>
                </a:lnTo>
                <a:lnTo>
                  <a:pt x="508" y="291"/>
                </a:lnTo>
                <a:lnTo>
                  <a:pt x="508" y="291"/>
                </a:lnTo>
                <a:lnTo>
                  <a:pt x="509" y="292"/>
                </a:lnTo>
                <a:lnTo>
                  <a:pt x="510" y="292"/>
                </a:lnTo>
                <a:lnTo>
                  <a:pt x="511" y="292"/>
                </a:lnTo>
                <a:lnTo>
                  <a:pt x="511" y="293"/>
                </a:lnTo>
                <a:lnTo>
                  <a:pt x="512" y="293"/>
                </a:lnTo>
                <a:lnTo>
                  <a:pt x="513" y="293"/>
                </a:lnTo>
                <a:lnTo>
                  <a:pt x="514" y="294"/>
                </a:lnTo>
                <a:lnTo>
                  <a:pt x="514" y="294"/>
                </a:lnTo>
                <a:lnTo>
                  <a:pt x="515" y="294"/>
                </a:lnTo>
                <a:lnTo>
                  <a:pt x="516" y="295"/>
                </a:lnTo>
                <a:lnTo>
                  <a:pt x="517" y="295"/>
                </a:lnTo>
                <a:lnTo>
                  <a:pt x="517" y="295"/>
                </a:lnTo>
                <a:lnTo>
                  <a:pt x="518" y="296"/>
                </a:lnTo>
                <a:lnTo>
                  <a:pt x="519" y="296"/>
                </a:lnTo>
                <a:lnTo>
                  <a:pt x="520" y="297"/>
                </a:lnTo>
                <a:lnTo>
                  <a:pt x="520" y="297"/>
                </a:lnTo>
                <a:lnTo>
                  <a:pt x="521" y="297"/>
                </a:lnTo>
                <a:lnTo>
                  <a:pt x="529" y="282"/>
                </a:lnTo>
                <a:close/>
                <a:moveTo>
                  <a:pt x="457" y="231"/>
                </a:moveTo>
                <a:lnTo>
                  <a:pt x="457" y="231"/>
                </a:lnTo>
                <a:cubicBezTo>
                  <a:pt x="354" y="231"/>
                  <a:pt x="271" y="314"/>
                  <a:pt x="271" y="417"/>
                </a:cubicBezTo>
                <a:cubicBezTo>
                  <a:pt x="271" y="520"/>
                  <a:pt x="354" y="603"/>
                  <a:pt x="457" y="603"/>
                </a:cubicBezTo>
                <a:cubicBezTo>
                  <a:pt x="560" y="603"/>
                  <a:pt x="643" y="520"/>
                  <a:pt x="643" y="417"/>
                </a:cubicBezTo>
                <a:cubicBezTo>
                  <a:pt x="643" y="314"/>
                  <a:pt x="560" y="231"/>
                  <a:pt x="457" y="231"/>
                </a:cubicBezTo>
                <a:close/>
                <a:moveTo>
                  <a:pt x="30" y="153"/>
                </a:moveTo>
                <a:lnTo>
                  <a:pt x="30" y="153"/>
                </a:lnTo>
                <a:cubicBezTo>
                  <a:pt x="66" y="150"/>
                  <a:pt x="102" y="148"/>
                  <a:pt x="138" y="147"/>
                </a:cubicBezTo>
                <a:cubicBezTo>
                  <a:pt x="114" y="146"/>
                  <a:pt x="89" y="144"/>
                  <a:pt x="65" y="141"/>
                </a:cubicBezTo>
                <a:cubicBezTo>
                  <a:pt x="49" y="139"/>
                  <a:pt x="35" y="128"/>
                  <a:pt x="35" y="111"/>
                </a:cubicBezTo>
                <a:cubicBezTo>
                  <a:pt x="35" y="87"/>
                  <a:pt x="35" y="63"/>
                  <a:pt x="35" y="39"/>
                </a:cubicBezTo>
                <a:cubicBezTo>
                  <a:pt x="35" y="23"/>
                  <a:pt x="49" y="11"/>
                  <a:pt x="65" y="9"/>
                </a:cubicBezTo>
                <a:cubicBezTo>
                  <a:pt x="163" y="0"/>
                  <a:pt x="260" y="1"/>
                  <a:pt x="358" y="9"/>
                </a:cubicBezTo>
                <a:cubicBezTo>
                  <a:pt x="374" y="11"/>
                  <a:pt x="388" y="23"/>
                  <a:pt x="388" y="39"/>
                </a:cubicBezTo>
                <a:cubicBezTo>
                  <a:pt x="388" y="63"/>
                  <a:pt x="388" y="87"/>
                  <a:pt x="388" y="111"/>
                </a:cubicBezTo>
                <a:cubicBezTo>
                  <a:pt x="388" y="128"/>
                  <a:pt x="374" y="139"/>
                  <a:pt x="358" y="141"/>
                </a:cubicBezTo>
                <a:cubicBezTo>
                  <a:pt x="323" y="145"/>
                  <a:pt x="287" y="147"/>
                  <a:pt x="252" y="149"/>
                </a:cubicBezTo>
                <a:cubicBezTo>
                  <a:pt x="276" y="150"/>
                  <a:pt x="299" y="151"/>
                  <a:pt x="323" y="153"/>
                </a:cubicBezTo>
                <a:cubicBezTo>
                  <a:pt x="339" y="155"/>
                  <a:pt x="353" y="167"/>
                  <a:pt x="353" y="183"/>
                </a:cubicBezTo>
                <a:lnTo>
                  <a:pt x="353" y="218"/>
                </a:lnTo>
                <a:cubicBezTo>
                  <a:pt x="333" y="229"/>
                  <a:pt x="314" y="242"/>
                  <a:pt x="299" y="258"/>
                </a:cubicBezTo>
                <a:cubicBezTo>
                  <a:pt x="289" y="268"/>
                  <a:pt x="280" y="278"/>
                  <a:pt x="272" y="290"/>
                </a:cubicBezTo>
                <a:cubicBezTo>
                  <a:pt x="191" y="296"/>
                  <a:pt x="111" y="294"/>
                  <a:pt x="30" y="285"/>
                </a:cubicBezTo>
                <a:cubicBezTo>
                  <a:pt x="13" y="283"/>
                  <a:pt x="0" y="272"/>
                  <a:pt x="0" y="255"/>
                </a:cubicBezTo>
                <a:cubicBezTo>
                  <a:pt x="0" y="231"/>
                  <a:pt x="0" y="207"/>
                  <a:pt x="0" y="183"/>
                </a:cubicBezTo>
                <a:cubicBezTo>
                  <a:pt x="0" y="167"/>
                  <a:pt x="13" y="155"/>
                  <a:pt x="30" y="1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400">
              <a:solidFill>
                <a:prstClr val="black"/>
              </a:solidFill>
              <a:latin typeface="+mn-ea"/>
            </a:endParaRPr>
          </a:p>
        </p:txBody>
      </p:sp>
      <p:sp>
        <p:nvSpPr>
          <p:cNvPr id="21" name="文本"/>
          <p:cNvSpPr/>
          <p:nvPr/>
        </p:nvSpPr>
        <p:spPr>
          <a:xfrm>
            <a:off x="8201910" y="2333278"/>
            <a:ext cx="3194451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Increase in working hands as the hotel expands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2" name="文本"/>
          <p:cNvSpPr/>
          <p:nvPr/>
        </p:nvSpPr>
        <p:spPr>
          <a:xfrm>
            <a:off x="8089198" y="1870647"/>
            <a:ext cx="2044065" cy="445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2300" b="1" spc="250" dirty="0">
                <a:solidFill>
                  <a:schemeClr val="accent2"/>
                </a:solidFill>
                <a:latin typeface="+mj-ea"/>
                <a:ea typeface="+mj-ea"/>
              </a:rPr>
              <a:t>Employees</a:t>
            </a:r>
            <a:endParaRPr lang="en-US" altLang="zh-CN" sz="23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23" name="文本"/>
          <p:cNvSpPr/>
          <p:nvPr/>
        </p:nvSpPr>
        <p:spPr>
          <a:xfrm>
            <a:off x="8194457" y="4911048"/>
            <a:ext cx="319445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Huge boost to the name of the hotel nationally and most likely globally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4" name="文本"/>
          <p:cNvSpPr/>
          <p:nvPr/>
        </p:nvSpPr>
        <p:spPr>
          <a:xfrm>
            <a:off x="8452903" y="4448417"/>
            <a:ext cx="1259840" cy="445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2300" b="1" spc="250" dirty="0">
                <a:solidFill>
                  <a:schemeClr val="accent1"/>
                </a:solidFill>
                <a:latin typeface="+mj-ea"/>
                <a:ea typeface="+mj-ea"/>
              </a:rPr>
              <a:t>Image</a:t>
            </a:r>
            <a:endParaRPr lang="en-US" altLang="zh-CN" sz="23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5" name="文本"/>
          <p:cNvSpPr/>
          <p:nvPr/>
        </p:nvSpPr>
        <p:spPr>
          <a:xfrm>
            <a:off x="552208" y="2504033"/>
            <a:ext cx="3194451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As work would be done faster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6" name="文本"/>
          <p:cNvSpPr/>
          <p:nvPr/>
        </p:nvSpPr>
        <p:spPr>
          <a:xfrm>
            <a:off x="1630980" y="2041402"/>
            <a:ext cx="2490470" cy="445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2300" b="1" spc="250" dirty="0">
                <a:solidFill>
                  <a:schemeClr val="accent1"/>
                </a:solidFill>
                <a:latin typeface="+mj-ea"/>
                <a:ea typeface="+mj-ea"/>
              </a:rPr>
              <a:t>More Income</a:t>
            </a:r>
            <a:endParaRPr lang="en-US" altLang="zh-CN" sz="23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7" name="文本"/>
          <p:cNvSpPr/>
          <p:nvPr/>
        </p:nvSpPr>
        <p:spPr>
          <a:xfrm>
            <a:off x="558210" y="4882968"/>
            <a:ext cx="3194451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Between guests and employees leading to potential refund of money deposited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9" name="文本"/>
          <p:cNvSpPr/>
          <p:nvPr/>
        </p:nvSpPr>
        <p:spPr>
          <a:xfrm>
            <a:off x="556260" y="4149090"/>
            <a:ext cx="3112135" cy="798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2300" b="1" spc="250" dirty="0">
                <a:solidFill>
                  <a:schemeClr val="accent2"/>
                </a:solidFill>
                <a:latin typeface="+mj-ea"/>
                <a:ea typeface="+mj-ea"/>
              </a:rPr>
              <a:t>No Complications</a:t>
            </a:r>
            <a:endParaRPr lang="en-US" altLang="zh-CN" sz="23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776095" y="48260"/>
            <a:ext cx="8669020" cy="1640205"/>
          </a:xfrm>
        </p:spPr>
        <p:txBody>
          <a:bodyPr wrap="square"/>
          <a:lstStyle/>
          <a:p>
            <a:pPr algn="ctr"/>
            <a:r>
              <a:rPr lang="en-US" altLang="zh-CN" sz="2800" dirty="0"/>
              <a:t>Advantage</a:t>
            </a:r>
            <a:endParaRPr lang="en-US" altLang="zh-CN" sz="2800" dirty="0"/>
          </a:p>
          <a:p>
            <a:pPr algn="ctr"/>
            <a:r>
              <a:rPr lang="en-US" altLang="zh-CN" sz="2800" dirty="0"/>
              <a:t>To</a:t>
            </a:r>
            <a:endParaRPr lang="en-US" altLang="zh-CN" sz="2800" dirty="0"/>
          </a:p>
          <a:p>
            <a:pPr algn="ctr"/>
            <a:r>
              <a:rPr lang="en-US" altLang="zh-CN" sz="2800" dirty="0"/>
              <a:t>Hotel Owners</a:t>
            </a:r>
            <a:endParaRPr lang="en-US" altLang="zh-CN" sz="2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/>
      </p:transition>
    </mc:Choice>
    <mc:Fallback>
      <p:transition spd="slow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1" grpId="0"/>
      <p:bldP spid="22" grpId="0"/>
      <p:bldP spid="23" grpId="0"/>
      <p:bldP spid="24" grpId="0"/>
      <p:bldP spid="25" grpId="0"/>
      <p:bldP spid="26" grpId="0"/>
      <p:bldP spid="27" grpId="0"/>
      <p:bldP spid="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下箭头"/>
          <p:cNvSpPr/>
          <p:nvPr/>
        </p:nvSpPr>
        <p:spPr>
          <a:xfrm rot="4368884">
            <a:off x="4726740" y="1191354"/>
            <a:ext cx="1553539" cy="2941772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-1" fmla="*/ 0 w 720080"/>
              <a:gd name="connsiteY0-2" fmla="*/ 2808312 h 3168352"/>
              <a:gd name="connsiteX1-3" fmla="*/ 180020 w 720080"/>
              <a:gd name="connsiteY1-4" fmla="*/ 2808312 h 3168352"/>
              <a:gd name="connsiteX2-5" fmla="*/ 540060 w 720080"/>
              <a:gd name="connsiteY2-6" fmla="*/ 0 h 3168352"/>
              <a:gd name="connsiteX3-7" fmla="*/ 540060 w 720080"/>
              <a:gd name="connsiteY3-8" fmla="*/ 2808312 h 3168352"/>
              <a:gd name="connsiteX4-9" fmla="*/ 720080 w 720080"/>
              <a:gd name="connsiteY4-10" fmla="*/ 2808312 h 3168352"/>
              <a:gd name="connsiteX5-11" fmla="*/ 360040 w 720080"/>
              <a:gd name="connsiteY5-12" fmla="*/ 3168352 h 3168352"/>
              <a:gd name="connsiteX6-13" fmla="*/ 0 w 720080"/>
              <a:gd name="connsiteY6-14" fmla="*/ 2808312 h 3168352"/>
              <a:gd name="connsiteX0-15" fmla="*/ 0 w 720080"/>
              <a:gd name="connsiteY0-16" fmla="*/ 2808312 h 3168352"/>
              <a:gd name="connsiteX1-17" fmla="*/ 180020 w 720080"/>
              <a:gd name="connsiteY1-18" fmla="*/ 2808312 h 3168352"/>
              <a:gd name="connsiteX2-19" fmla="*/ 540060 w 720080"/>
              <a:gd name="connsiteY2-20" fmla="*/ 0 h 3168352"/>
              <a:gd name="connsiteX3-21" fmla="*/ 540060 w 720080"/>
              <a:gd name="connsiteY3-22" fmla="*/ 2808312 h 3168352"/>
              <a:gd name="connsiteX4-23" fmla="*/ 720080 w 720080"/>
              <a:gd name="connsiteY4-24" fmla="*/ 2808312 h 3168352"/>
              <a:gd name="connsiteX5-25" fmla="*/ 360040 w 720080"/>
              <a:gd name="connsiteY5-26" fmla="*/ 3168352 h 3168352"/>
              <a:gd name="connsiteX6-27" fmla="*/ 0 w 720080"/>
              <a:gd name="connsiteY6-28" fmla="*/ 2808312 h 3168352"/>
              <a:gd name="connsiteX0-29" fmla="*/ 0 w 720080"/>
              <a:gd name="connsiteY0-30" fmla="*/ 2808312 h 3168352"/>
              <a:gd name="connsiteX1-31" fmla="*/ 180020 w 720080"/>
              <a:gd name="connsiteY1-32" fmla="*/ 2808312 h 3168352"/>
              <a:gd name="connsiteX2-33" fmla="*/ 540060 w 720080"/>
              <a:gd name="connsiteY2-34" fmla="*/ 0 h 3168352"/>
              <a:gd name="connsiteX3-35" fmla="*/ 540060 w 720080"/>
              <a:gd name="connsiteY3-36" fmla="*/ 2808312 h 3168352"/>
              <a:gd name="connsiteX4-37" fmla="*/ 720080 w 720080"/>
              <a:gd name="connsiteY4-38" fmla="*/ 2808312 h 3168352"/>
              <a:gd name="connsiteX5-39" fmla="*/ 360040 w 720080"/>
              <a:gd name="connsiteY5-40" fmla="*/ 3168352 h 3168352"/>
              <a:gd name="connsiteX6-41" fmla="*/ 0 w 720080"/>
              <a:gd name="connsiteY6-42" fmla="*/ 2808312 h 3168352"/>
              <a:gd name="connsiteX0-43" fmla="*/ 0 w 720080"/>
              <a:gd name="connsiteY0-44" fmla="*/ 2808312 h 3168352"/>
              <a:gd name="connsiteX1-45" fmla="*/ 180020 w 720080"/>
              <a:gd name="connsiteY1-46" fmla="*/ 2808312 h 3168352"/>
              <a:gd name="connsiteX2-47" fmla="*/ 540060 w 720080"/>
              <a:gd name="connsiteY2-48" fmla="*/ 0 h 3168352"/>
              <a:gd name="connsiteX3-49" fmla="*/ 540060 w 720080"/>
              <a:gd name="connsiteY3-50" fmla="*/ 2808312 h 3168352"/>
              <a:gd name="connsiteX4-51" fmla="*/ 720080 w 720080"/>
              <a:gd name="connsiteY4-52" fmla="*/ 2808312 h 3168352"/>
              <a:gd name="connsiteX5-53" fmla="*/ 360040 w 720080"/>
              <a:gd name="connsiteY5-54" fmla="*/ 3168352 h 3168352"/>
              <a:gd name="connsiteX6-55" fmla="*/ 0 w 720080"/>
              <a:gd name="connsiteY6-56" fmla="*/ 2808312 h 3168352"/>
              <a:gd name="connsiteX0-57" fmla="*/ 0 w 720080"/>
              <a:gd name="connsiteY0-58" fmla="*/ 2808312 h 3168352"/>
              <a:gd name="connsiteX1-59" fmla="*/ 180020 w 720080"/>
              <a:gd name="connsiteY1-60" fmla="*/ 2808312 h 3168352"/>
              <a:gd name="connsiteX2-61" fmla="*/ 540060 w 720080"/>
              <a:gd name="connsiteY2-62" fmla="*/ 0 h 3168352"/>
              <a:gd name="connsiteX3-63" fmla="*/ 540060 w 720080"/>
              <a:gd name="connsiteY3-64" fmla="*/ 2808312 h 3168352"/>
              <a:gd name="connsiteX4-65" fmla="*/ 720080 w 720080"/>
              <a:gd name="connsiteY4-66" fmla="*/ 2808312 h 3168352"/>
              <a:gd name="connsiteX5-67" fmla="*/ 360040 w 720080"/>
              <a:gd name="connsiteY5-68" fmla="*/ 3168352 h 3168352"/>
              <a:gd name="connsiteX6-69" fmla="*/ 0 w 720080"/>
              <a:gd name="connsiteY6-70" fmla="*/ 2808312 h 3168352"/>
              <a:gd name="connsiteX0-71" fmla="*/ 0 w 720080"/>
              <a:gd name="connsiteY0-72" fmla="*/ 2808312 h 3168352"/>
              <a:gd name="connsiteX1-73" fmla="*/ 180020 w 720080"/>
              <a:gd name="connsiteY1-74" fmla="*/ 2808312 h 3168352"/>
              <a:gd name="connsiteX2-75" fmla="*/ 540060 w 720080"/>
              <a:gd name="connsiteY2-76" fmla="*/ 0 h 3168352"/>
              <a:gd name="connsiteX3-77" fmla="*/ 540060 w 720080"/>
              <a:gd name="connsiteY3-78" fmla="*/ 2808312 h 3168352"/>
              <a:gd name="connsiteX4-79" fmla="*/ 720080 w 720080"/>
              <a:gd name="connsiteY4-80" fmla="*/ 2808312 h 3168352"/>
              <a:gd name="connsiteX5-81" fmla="*/ 360040 w 720080"/>
              <a:gd name="connsiteY5-82" fmla="*/ 3168352 h 3168352"/>
              <a:gd name="connsiteX6-83" fmla="*/ 0 w 720080"/>
              <a:gd name="connsiteY6-84" fmla="*/ 2808312 h 3168352"/>
              <a:gd name="connsiteX0-85" fmla="*/ 0 w 720080"/>
              <a:gd name="connsiteY0-86" fmla="*/ 2808312 h 3168352"/>
              <a:gd name="connsiteX1-87" fmla="*/ 180020 w 720080"/>
              <a:gd name="connsiteY1-88" fmla="*/ 2808312 h 3168352"/>
              <a:gd name="connsiteX2-89" fmla="*/ 540060 w 720080"/>
              <a:gd name="connsiteY2-90" fmla="*/ 0 h 3168352"/>
              <a:gd name="connsiteX3-91" fmla="*/ 540060 w 720080"/>
              <a:gd name="connsiteY3-92" fmla="*/ 2808312 h 3168352"/>
              <a:gd name="connsiteX4-93" fmla="*/ 720080 w 720080"/>
              <a:gd name="connsiteY4-94" fmla="*/ 2808312 h 3168352"/>
              <a:gd name="connsiteX5-95" fmla="*/ 360040 w 720080"/>
              <a:gd name="connsiteY5-96" fmla="*/ 3168352 h 3168352"/>
              <a:gd name="connsiteX6-97" fmla="*/ 0 w 720080"/>
              <a:gd name="connsiteY6-98" fmla="*/ 2808312 h 3168352"/>
              <a:gd name="connsiteX0-99" fmla="*/ 0 w 720080"/>
              <a:gd name="connsiteY0-100" fmla="*/ 2808312 h 3168352"/>
              <a:gd name="connsiteX1-101" fmla="*/ 180020 w 720080"/>
              <a:gd name="connsiteY1-102" fmla="*/ 2808312 h 3168352"/>
              <a:gd name="connsiteX2-103" fmla="*/ 540060 w 720080"/>
              <a:gd name="connsiteY2-104" fmla="*/ 0 h 3168352"/>
              <a:gd name="connsiteX3-105" fmla="*/ 540060 w 720080"/>
              <a:gd name="connsiteY3-106" fmla="*/ 2808312 h 3168352"/>
              <a:gd name="connsiteX4-107" fmla="*/ 720080 w 720080"/>
              <a:gd name="connsiteY4-108" fmla="*/ 2808312 h 3168352"/>
              <a:gd name="connsiteX5-109" fmla="*/ 360040 w 720080"/>
              <a:gd name="connsiteY5-110" fmla="*/ 3168352 h 3168352"/>
              <a:gd name="connsiteX6-111" fmla="*/ 0 w 720080"/>
              <a:gd name="connsiteY6-112" fmla="*/ 2808312 h 3168352"/>
              <a:gd name="connsiteX0-113" fmla="*/ 0 w 752331"/>
              <a:gd name="connsiteY0-114" fmla="*/ 3085897 h 3445937"/>
              <a:gd name="connsiteX1-115" fmla="*/ 180020 w 752331"/>
              <a:gd name="connsiteY1-116" fmla="*/ 3085897 h 3445937"/>
              <a:gd name="connsiteX2-117" fmla="*/ 752331 w 752331"/>
              <a:gd name="connsiteY2-118" fmla="*/ 0 h 3445937"/>
              <a:gd name="connsiteX3-119" fmla="*/ 540060 w 752331"/>
              <a:gd name="connsiteY3-120" fmla="*/ 3085897 h 3445937"/>
              <a:gd name="connsiteX4-121" fmla="*/ 720080 w 752331"/>
              <a:gd name="connsiteY4-122" fmla="*/ 3085897 h 3445937"/>
              <a:gd name="connsiteX5-123" fmla="*/ 360040 w 752331"/>
              <a:gd name="connsiteY5-124" fmla="*/ 3445937 h 3445937"/>
              <a:gd name="connsiteX6-125" fmla="*/ 0 w 752331"/>
              <a:gd name="connsiteY6-126" fmla="*/ 3085897 h 3445937"/>
              <a:gd name="connsiteX0-127" fmla="*/ 0 w 752331"/>
              <a:gd name="connsiteY0-128" fmla="*/ 3085897 h 3445937"/>
              <a:gd name="connsiteX1-129" fmla="*/ 180020 w 752331"/>
              <a:gd name="connsiteY1-130" fmla="*/ 3085897 h 3445937"/>
              <a:gd name="connsiteX2-131" fmla="*/ 752331 w 752331"/>
              <a:gd name="connsiteY2-132" fmla="*/ 0 h 3445937"/>
              <a:gd name="connsiteX3-133" fmla="*/ 540060 w 752331"/>
              <a:gd name="connsiteY3-134" fmla="*/ 3085897 h 3445937"/>
              <a:gd name="connsiteX4-135" fmla="*/ 720080 w 752331"/>
              <a:gd name="connsiteY4-136" fmla="*/ 3085897 h 3445937"/>
              <a:gd name="connsiteX5-137" fmla="*/ 360040 w 752331"/>
              <a:gd name="connsiteY5-138" fmla="*/ 3445937 h 3445937"/>
              <a:gd name="connsiteX6-139" fmla="*/ 0 w 752331"/>
              <a:gd name="connsiteY6-140" fmla="*/ 3085897 h 3445937"/>
              <a:gd name="connsiteX0-141" fmla="*/ 0 w 752331"/>
              <a:gd name="connsiteY0-142" fmla="*/ 3085897 h 3445937"/>
              <a:gd name="connsiteX1-143" fmla="*/ 180020 w 752331"/>
              <a:gd name="connsiteY1-144" fmla="*/ 3085897 h 3445937"/>
              <a:gd name="connsiteX2-145" fmla="*/ 752331 w 752331"/>
              <a:gd name="connsiteY2-146" fmla="*/ 0 h 3445937"/>
              <a:gd name="connsiteX3-147" fmla="*/ 540060 w 752331"/>
              <a:gd name="connsiteY3-148" fmla="*/ 3085897 h 3445937"/>
              <a:gd name="connsiteX4-149" fmla="*/ 720080 w 752331"/>
              <a:gd name="connsiteY4-150" fmla="*/ 3085897 h 3445937"/>
              <a:gd name="connsiteX5-151" fmla="*/ 360040 w 752331"/>
              <a:gd name="connsiteY5-152" fmla="*/ 3445937 h 3445937"/>
              <a:gd name="connsiteX6-153" fmla="*/ 0 w 752331"/>
              <a:gd name="connsiteY6-154" fmla="*/ 3085897 h 3445937"/>
              <a:gd name="connsiteX0-155" fmla="*/ 0 w 1521214"/>
              <a:gd name="connsiteY0-156" fmla="*/ 2643005 h 3003045"/>
              <a:gd name="connsiteX1-157" fmla="*/ 180020 w 1521214"/>
              <a:gd name="connsiteY1-158" fmla="*/ 2643005 h 3003045"/>
              <a:gd name="connsiteX2-159" fmla="*/ 1521214 w 1521214"/>
              <a:gd name="connsiteY2-160" fmla="*/ 0 h 3003045"/>
              <a:gd name="connsiteX3-161" fmla="*/ 540060 w 1521214"/>
              <a:gd name="connsiteY3-162" fmla="*/ 2643005 h 3003045"/>
              <a:gd name="connsiteX4-163" fmla="*/ 720080 w 1521214"/>
              <a:gd name="connsiteY4-164" fmla="*/ 2643005 h 3003045"/>
              <a:gd name="connsiteX5-165" fmla="*/ 360040 w 1521214"/>
              <a:gd name="connsiteY5-166" fmla="*/ 3003045 h 3003045"/>
              <a:gd name="connsiteX6-167" fmla="*/ 0 w 1521214"/>
              <a:gd name="connsiteY6-168" fmla="*/ 2643005 h 3003045"/>
              <a:gd name="connsiteX0-169" fmla="*/ 0 w 1521214"/>
              <a:gd name="connsiteY0-170" fmla="*/ 2643005 h 3003045"/>
              <a:gd name="connsiteX1-171" fmla="*/ 180020 w 1521214"/>
              <a:gd name="connsiteY1-172" fmla="*/ 2643005 h 3003045"/>
              <a:gd name="connsiteX2-173" fmla="*/ 1521214 w 1521214"/>
              <a:gd name="connsiteY2-174" fmla="*/ 0 h 3003045"/>
              <a:gd name="connsiteX3-175" fmla="*/ 540060 w 1521214"/>
              <a:gd name="connsiteY3-176" fmla="*/ 2643005 h 3003045"/>
              <a:gd name="connsiteX4-177" fmla="*/ 720080 w 1521214"/>
              <a:gd name="connsiteY4-178" fmla="*/ 2643005 h 3003045"/>
              <a:gd name="connsiteX5-179" fmla="*/ 360040 w 1521214"/>
              <a:gd name="connsiteY5-180" fmla="*/ 3003045 h 3003045"/>
              <a:gd name="connsiteX6-181" fmla="*/ 0 w 1521214"/>
              <a:gd name="connsiteY6-182" fmla="*/ 2643005 h 3003045"/>
              <a:gd name="connsiteX0-183" fmla="*/ 0 w 1521214"/>
              <a:gd name="connsiteY0-184" fmla="*/ 2643005 h 3003045"/>
              <a:gd name="connsiteX1-185" fmla="*/ 180020 w 1521214"/>
              <a:gd name="connsiteY1-186" fmla="*/ 2643005 h 3003045"/>
              <a:gd name="connsiteX2-187" fmla="*/ 1521214 w 1521214"/>
              <a:gd name="connsiteY2-188" fmla="*/ 0 h 3003045"/>
              <a:gd name="connsiteX3-189" fmla="*/ 540060 w 1521214"/>
              <a:gd name="connsiteY3-190" fmla="*/ 2643005 h 3003045"/>
              <a:gd name="connsiteX4-191" fmla="*/ 720080 w 1521214"/>
              <a:gd name="connsiteY4-192" fmla="*/ 2643005 h 3003045"/>
              <a:gd name="connsiteX5-193" fmla="*/ 360040 w 1521214"/>
              <a:gd name="connsiteY5-194" fmla="*/ 3003045 h 3003045"/>
              <a:gd name="connsiteX6-195" fmla="*/ 0 w 1521214"/>
              <a:gd name="connsiteY6-196" fmla="*/ 2643005 h 3003045"/>
              <a:gd name="connsiteX0-197" fmla="*/ 0 w 1521214"/>
              <a:gd name="connsiteY0-198" fmla="*/ 2643005 h 3003045"/>
              <a:gd name="connsiteX1-199" fmla="*/ 180020 w 1521214"/>
              <a:gd name="connsiteY1-200" fmla="*/ 2643005 h 3003045"/>
              <a:gd name="connsiteX2-201" fmla="*/ 1521214 w 1521214"/>
              <a:gd name="connsiteY2-202" fmla="*/ 0 h 3003045"/>
              <a:gd name="connsiteX3-203" fmla="*/ 540060 w 1521214"/>
              <a:gd name="connsiteY3-204" fmla="*/ 2643005 h 3003045"/>
              <a:gd name="connsiteX4-205" fmla="*/ 720080 w 1521214"/>
              <a:gd name="connsiteY4-206" fmla="*/ 2643005 h 3003045"/>
              <a:gd name="connsiteX5-207" fmla="*/ 360040 w 1521214"/>
              <a:gd name="connsiteY5-208" fmla="*/ 3003045 h 3003045"/>
              <a:gd name="connsiteX6-209" fmla="*/ 0 w 1521214"/>
              <a:gd name="connsiteY6-210" fmla="*/ 2643005 h 3003045"/>
              <a:gd name="connsiteX0-211" fmla="*/ 0 w 1521214"/>
              <a:gd name="connsiteY0-212" fmla="*/ 2643005 h 3003045"/>
              <a:gd name="connsiteX1-213" fmla="*/ 180020 w 1521214"/>
              <a:gd name="connsiteY1-214" fmla="*/ 2643005 h 3003045"/>
              <a:gd name="connsiteX2-215" fmla="*/ 1521214 w 1521214"/>
              <a:gd name="connsiteY2-216" fmla="*/ 0 h 3003045"/>
              <a:gd name="connsiteX3-217" fmla="*/ 540060 w 1521214"/>
              <a:gd name="connsiteY3-218" fmla="*/ 2643005 h 3003045"/>
              <a:gd name="connsiteX4-219" fmla="*/ 720080 w 1521214"/>
              <a:gd name="connsiteY4-220" fmla="*/ 2643005 h 3003045"/>
              <a:gd name="connsiteX5-221" fmla="*/ 360040 w 1521214"/>
              <a:gd name="connsiteY5-222" fmla="*/ 3003045 h 3003045"/>
              <a:gd name="connsiteX6-223" fmla="*/ 0 w 1521214"/>
              <a:gd name="connsiteY6-224" fmla="*/ 2643005 h 3003045"/>
              <a:gd name="connsiteX0-225" fmla="*/ 0 w 1553538"/>
              <a:gd name="connsiteY0-226" fmla="*/ 2581732 h 2941772"/>
              <a:gd name="connsiteX1-227" fmla="*/ 180020 w 1553538"/>
              <a:gd name="connsiteY1-228" fmla="*/ 2581732 h 2941772"/>
              <a:gd name="connsiteX2-229" fmla="*/ 1553538 w 1553538"/>
              <a:gd name="connsiteY2-230" fmla="*/ 0 h 2941772"/>
              <a:gd name="connsiteX3-231" fmla="*/ 540060 w 1553538"/>
              <a:gd name="connsiteY3-232" fmla="*/ 2581732 h 2941772"/>
              <a:gd name="connsiteX4-233" fmla="*/ 720080 w 1553538"/>
              <a:gd name="connsiteY4-234" fmla="*/ 2581732 h 2941772"/>
              <a:gd name="connsiteX5-235" fmla="*/ 360040 w 1553538"/>
              <a:gd name="connsiteY5-236" fmla="*/ 2941772 h 2941772"/>
              <a:gd name="connsiteX6-237" fmla="*/ 0 w 1553538"/>
              <a:gd name="connsiteY6-238" fmla="*/ 2581732 h 2941772"/>
              <a:gd name="connsiteX0-239" fmla="*/ 0 w 1553538"/>
              <a:gd name="connsiteY0-240" fmla="*/ 2581732 h 2941772"/>
              <a:gd name="connsiteX1-241" fmla="*/ 180020 w 1553538"/>
              <a:gd name="connsiteY1-242" fmla="*/ 2581732 h 2941772"/>
              <a:gd name="connsiteX2-243" fmla="*/ 1553538 w 1553538"/>
              <a:gd name="connsiteY2-244" fmla="*/ 0 h 2941772"/>
              <a:gd name="connsiteX3-245" fmla="*/ 540060 w 1553538"/>
              <a:gd name="connsiteY3-246" fmla="*/ 2581732 h 2941772"/>
              <a:gd name="connsiteX4-247" fmla="*/ 720080 w 1553538"/>
              <a:gd name="connsiteY4-248" fmla="*/ 2581732 h 2941772"/>
              <a:gd name="connsiteX5-249" fmla="*/ 360040 w 1553538"/>
              <a:gd name="connsiteY5-250" fmla="*/ 2941772 h 2941772"/>
              <a:gd name="connsiteX6-251" fmla="*/ 0 w 1553538"/>
              <a:gd name="connsiteY6-252" fmla="*/ 2581732 h 2941772"/>
              <a:gd name="connsiteX0-253" fmla="*/ 0 w 1553538"/>
              <a:gd name="connsiteY0-254" fmla="*/ 2581732 h 2941772"/>
              <a:gd name="connsiteX1-255" fmla="*/ 180020 w 1553538"/>
              <a:gd name="connsiteY1-256" fmla="*/ 2581732 h 2941772"/>
              <a:gd name="connsiteX2-257" fmla="*/ 1553538 w 1553538"/>
              <a:gd name="connsiteY2-258" fmla="*/ 0 h 2941772"/>
              <a:gd name="connsiteX3-259" fmla="*/ 540060 w 1553538"/>
              <a:gd name="connsiteY3-260" fmla="*/ 2581732 h 2941772"/>
              <a:gd name="connsiteX4-261" fmla="*/ 720080 w 1553538"/>
              <a:gd name="connsiteY4-262" fmla="*/ 2581732 h 2941772"/>
              <a:gd name="connsiteX5-263" fmla="*/ 360040 w 1553538"/>
              <a:gd name="connsiteY5-264" fmla="*/ 2941772 h 2941772"/>
              <a:gd name="connsiteX6-265" fmla="*/ 0 w 1553538"/>
              <a:gd name="connsiteY6-266" fmla="*/ 2581732 h 2941772"/>
              <a:gd name="connsiteX0-267" fmla="*/ 0 w 1553538"/>
              <a:gd name="connsiteY0-268" fmla="*/ 2581732 h 2941772"/>
              <a:gd name="connsiteX1-269" fmla="*/ 180020 w 1553538"/>
              <a:gd name="connsiteY1-270" fmla="*/ 2581732 h 2941772"/>
              <a:gd name="connsiteX2-271" fmla="*/ 1553538 w 1553538"/>
              <a:gd name="connsiteY2-272" fmla="*/ 0 h 2941772"/>
              <a:gd name="connsiteX3-273" fmla="*/ 540060 w 1553538"/>
              <a:gd name="connsiteY3-274" fmla="*/ 2581732 h 2941772"/>
              <a:gd name="connsiteX4-275" fmla="*/ 720080 w 1553538"/>
              <a:gd name="connsiteY4-276" fmla="*/ 2581732 h 2941772"/>
              <a:gd name="connsiteX5-277" fmla="*/ 360040 w 1553538"/>
              <a:gd name="connsiteY5-278" fmla="*/ 2941772 h 2941772"/>
              <a:gd name="connsiteX6-279" fmla="*/ 0 w 1553538"/>
              <a:gd name="connsiteY6-280" fmla="*/ 2581732 h 2941772"/>
            </a:gdLst>
            <a:ahLst/>
            <a:cxnLst>
              <a:cxn ang="0">
                <a:pos x="connsiteX0-267" y="connsiteY0-268"/>
              </a:cxn>
              <a:cxn ang="0">
                <a:pos x="connsiteX1-269" y="connsiteY1-270"/>
              </a:cxn>
              <a:cxn ang="0">
                <a:pos x="connsiteX2-271" y="connsiteY2-272"/>
              </a:cxn>
              <a:cxn ang="0">
                <a:pos x="connsiteX3-273" y="connsiteY3-274"/>
              </a:cxn>
              <a:cxn ang="0">
                <a:pos x="connsiteX4-275" y="connsiteY4-276"/>
              </a:cxn>
              <a:cxn ang="0">
                <a:pos x="connsiteX5-277" y="connsiteY5-278"/>
              </a:cxn>
              <a:cxn ang="0">
                <a:pos x="connsiteX6-279" y="connsiteY6-280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" name="下箭头"/>
          <p:cNvSpPr/>
          <p:nvPr/>
        </p:nvSpPr>
        <p:spPr>
          <a:xfrm rot="20821995">
            <a:off x="4223241" y="2792166"/>
            <a:ext cx="1553539" cy="2941772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-1" fmla="*/ 0 w 720080"/>
              <a:gd name="connsiteY0-2" fmla="*/ 2808312 h 3168352"/>
              <a:gd name="connsiteX1-3" fmla="*/ 180020 w 720080"/>
              <a:gd name="connsiteY1-4" fmla="*/ 2808312 h 3168352"/>
              <a:gd name="connsiteX2-5" fmla="*/ 540060 w 720080"/>
              <a:gd name="connsiteY2-6" fmla="*/ 0 h 3168352"/>
              <a:gd name="connsiteX3-7" fmla="*/ 540060 w 720080"/>
              <a:gd name="connsiteY3-8" fmla="*/ 2808312 h 3168352"/>
              <a:gd name="connsiteX4-9" fmla="*/ 720080 w 720080"/>
              <a:gd name="connsiteY4-10" fmla="*/ 2808312 h 3168352"/>
              <a:gd name="connsiteX5-11" fmla="*/ 360040 w 720080"/>
              <a:gd name="connsiteY5-12" fmla="*/ 3168352 h 3168352"/>
              <a:gd name="connsiteX6-13" fmla="*/ 0 w 720080"/>
              <a:gd name="connsiteY6-14" fmla="*/ 2808312 h 3168352"/>
              <a:gd name="connsiteX0-15" fmla="*/ 0 w 720080"/>
              <a:gd name="connsiteY0-16" fmla="*/ 2808312 h 3168352"/>
              <a:gd name="connsiteX1-17" fmla="*/ 180020 w 720080"/>
              <a:gd name="connsiteY1-18" fmla="*/ 2808312 h 3168352"/>
              <a:gd name="connsiteX2-19" fmla="*/ 540060 w 720080"/>
              <a:gd name="connsiteY2-20" fmla="*/ 0 h 3168352"/>
              <a:gd name="connsiteX3-21" fmla="*/ 540060 w 720080"/>
              <a:gd name="connsiteY3-22" fmla="*/ 2808312 h 3168352"/>
              <a:gd name="connsiteX4-23" fmla="*/ 720080 w 720080"/>
              <a:gd name="connsiteY4-24" fmla="*/ 2808312 h 3168352"/>
              <a:gd name="connsiteX5-25" fmla="*/ 360040 w 720080"/>
              <a:gd name="connsiteY5-26" fmla="*/ 3168352 h 3168352"/>
              <a:gd name="connsiteX6-27" fmla="*/ 0 w 720080"/>
              <a:gd name="connsiteY6-28" fmla="*/ 2808312 h 3168352"/>
              <a:gd name="connsiteX0-29" fmla="*/ 0 w 720080"/>
              <a:gd name="connsiteY0-30" fmla="*/ 2808312 h 3168352"/>
              <a:gd name="connsiteX1-31" fmla="*/ 180020 w 720080"/>
              <a:gd name="connsiteY1-32" fmla="*/ 2808312 h 3168352"/>
              <a:gd name="connsiteX2-33" fmla="*/ 540060 w 720080"/>
              <a:gd name="connsiteY2-34" fmla="*/ 0 h 3168352"/>
              <a:gd name="connsiteX3-35" fmla="*/ 540060 w 720080"/>
              <a:gd name="connsiteY3-36" fmla="*/ 2808312 h 3168352"/>
              <a:gd name="connsiteX4-37" fmla="*/ 720080 w 720080"/>
              <a:gd name="connsiteY4-38" fmla="*/ 2808312 h 3168352"/>
              <a:gd name="connsiteX5-39" fmla="*/ 360040 w 720080"/>
              <a:gd name="connsiteY5-40" fmla="*/ 3168352 h 3168352"/>
              <a:gd name="connsiteX6-41" fmla="*/ 0 w 720080"/>
              <a:gd name="connsiteY6-42" fmla="*/ 2808312 h 3168352"/>
              <a:gd name="connsiteX0-43" fmla="*/ 0 w 720080"/>
              <a:gd name="connsiteY0-44" fmla="*/ 2808312 h 3168352"/>
              <a:gd name="connsiteX1-45" fmla="*/ 180020 w 720080"/>
              <a:gd name="connsiteY1-46" fmla="*/ 2808312 h 3168352"/>
              <a:gd name="connsiteX2-47" fmla="*/ 540060 w 720080"/>
              <a:gd name="connsiteY2-48" fmla="*/ 0 h 3168352"/>
              <a:gd name="connsiteX3-49" fmla="*/ 540060 w 720080"/>
              <a:gd name="connsiteY3-50" fmla="*/ 2808312 h 3168352"/>
              <a:gd name="connsiteX4-51" fmla="*/ 720080 w 720080"/>
              <a:gd name="connsiteY4-52" fmla="*/ 2808312 h 3168352"/>
              <a:gd name="connsiteX5-53" fmla="*/ 360040 w 720080"/>
              <a:gd name="connsiteY5-54" fmla="*/ 3168352 h 3168352"/>
              <a:gd name="connsiteX6-55" fmla="*/ 0 w 720080"/>
              <a:gd name="connsiteY6-56" fmla="*/ 2808312 h 3168352"/>
              <a:gd name="connsiteX0-57" fmla="*/ 0 w 720080"/>
              <a:gd name="connsiteY0-58" fmla="*/ 2808312 h 3168352"/>
              <a:gd name="connsiteX1-59" fmla="*/ 180020 w 720080"/>
              <a:gd name="connsiteY1-60" fmla="*/ 2808312 h 3168352"/>
              <a:gd name="connsiteX2-61" fmla="*/ 540060 w 720080"/>
              <a:gd name="connsiteY2-62" fmla="*/ 0 h 3168352"/>
              <a:gd name="connsiteX3-63" fmla="*/ 540060 w 720080"/>
              <a:gd name="connsiteY3-64" fmla="*/ 2808312 h 3168352"/>
              <a:gd name="connsiteX4-65" fmla="*/ 720080 w 720080"/>
              <a:gd name="connsiteY4-66" fmla="*/ 2808312 h 3168352"/>
              <a:gd name="connsiteX5-67" fmla="*/ 360040 w 720080"/>
              <a:gd name="connsiteY5-68" fmla="*/ 3168352 h 3168352"/>
              <a:gd name="connsiteX6-69" fmla="*/ 0 w 720080"/>
              <a:gd name="connsiteY6-70" fmla="*/ 2808312 h 3168352"/>
              <a:gd name="connsiteX0-71" fmla="*/ 0 w 720080"/>
              <a:gd name="connsiteY0-72" fmla="*/ 2808312 h 3168352"/>
              <a:gd name="connsiteX1-73" fmla="*/ 180020 w 720080"/>
              <a:gd name="connsiteY1-74" fmla="*/ 2808312 h 3168352"/>
              <a:gd name="connsiteX2-75" fmla="*/ 540060 w 720080"/>
              <a:gd name="connsiteY2-76" fmla="*/ 0 h 3168352"/>
              <a:gd name="connsiteX3-77" fmla="*/ 540060 w 720080"/>
              <a:gd name="connsiteY3-78" fmla="*/ 2808312 h 3168352"/>
              <a:gd name="connsiteX4-79" fmla="*/ 720080 w 720080"/>
              <a:gd name="connsiteY4-80" fmla="*/ 2808312 h 3168352"/>
              <a:gd name="connsiteX5-81" fmla="*/ 360040 w 720080"/>
              <a:gd name="connsiteY5-82" fmla="*/ 3168352 h 3168352"/>
              <a:gd name="connsiteX6-83" fmla="*/ 0 w 720080"/>
              <a:gd name="connsiteY6-84" fmla="*/ 2808312 h 3168352"/>
              <a:gd name="connsiteX0-85" fmla="*/ 0 w 720080"/>
              <a:gd name="connsiteY0-86" fmla="*/ 2808312 h 3168352"/>
              <a:gd name="connsiteX1-87" fmla="*/ 180020 w 720080"/>
              <a:gd name="connsiteY1-88" fmla="*/ 2808312 h 3168352"/>
              <a:gd name="connsiteX2-89" fmla="*/ 540060 w 720080"/>
              <a:gd name="connsiteY2-90" fmla="*/ 0 h 3168352"/>
              <a:gd name="connsiteX3-91" fmla="*/ 540060 w 720080"/>
              <a:gd name="connsiteY3-92" fmla="*/ 2808312 h 3168352"/>
              <a:gd name="connsiteX4-93" fmla="*/ 720080 w 720080"/>
              <a:gd name="connsiteY4-94" fmla="*/ 2808312 h 3168352"/>
              <a:gd name="connsiteX5-95" fmla="*/ 360040 w 720080"/>
              <a:gd name="connsiteY5-96" fmla="*/ 3168352 h 3168352"/>
              <a:gd name="connsiteX6-97" fmla="*/ 0 w 720080"/>
              <a:gd name="connsiteY6-98" fmla="*/ 2808312 h 3168352"/>
              <a:gd name="connsiteX0-99" fmla="*/ 0 w 720080"/>
              <a:gd name="connsiteY0-100" fmla="*/ 2808312 h 3168352"/>
              <a:gd name="connsiteX1-101" fmla="*/ 180020 w 720080"/>
              <a:gd name="connsiteY1-102" fmla="*/ 2808312 h 3168352"/>
              <a:gd name="connsiteX2-103" fmla="*/ 540060 w 720080"/>
              <a:gd name="connsiteY2-104" fmla="*/ 0 h 3168352"/>
              <a:gd name="connsiteX3-105" fmla="*/ 540060 w 720080"/>
              <a:gd name="connsiteY3-106" fmla="*/ 2808312 h 3168352"/>
              <a:gd name="connsiteX4-107" fmla="*/ 720080 w 720080"/>
              <a:gd name="connsiteY4-108" fmla="*/ 2808312 h 3168352"/>
              <a:gd name="connsiteX5-109" fmla="*/ 360040 w 720080"/>
              <a:gd name="connsiteY5-110" fmla="*/ 3168352 h 3168352"/>
              <a:gd name="connsiteX6-111" fmla="*/ 0 w 720080"/>
              <a:gd name="connsiteY6-112" fmla="*/ 2808312 h 3168352"/>
              <a:gd name="connsiteX0-113" fmla="*/ 0 w 752331"/>
              <a:gd name="connsiteY0-114" fmla="*/ 3085897 h 3445937"/>
              <a:gd name="connsiteX1-115" fmla="*/ 180020 w 752331"/>
              <a:gd name="connsiteY1-116" fmla="*/ 3085897 h 3445937"/>
              <a:gd name="connsiteX2-117" fmla="*/ 752331 w 752331"/>
              <a:gd name="connsiteY2-118" fmla="*/ 0 h 3445937"/>
              <a:gd name="connsiteX3-119" fmla="*/ 540060 w 752331"/>
              <a:gd name="connsiteY3-120" fmla="*/ 3085897 h 3445937"/>
              <a:gd name="connsiteX4-121" fmla="*/ 720080 w 752331"/>
              <a:gd name="connsiteY4-122" fmla="*/ 3085897 h 3445937"/>
              <a:gd name="connsiteX5-123" fmla="*/ 360040 w 752331"/>
              <a:gd name="connsiteY5-124" fmla="*/ 3445937 h 3445937"/>
              <a:gd name="connsiteX6-125" fmla="*/ 0 w 752331"/>
              <a:gd name="connsiteY6-126" fmla="*/ 3085897 h 3445937"/>
              <a:gd name="connsiteX0-127" fmla="*/ 0 w 752331"/>
              <a:gd name="connsiteY0-128" fmla="*/ 3085897 h 3445937"/>
              <a:gd name="connsiteX1-129" fmla="*/ 180020 w 752331"/>
              <a:gd name="connsiteY1-130" fmla="*/ 3085897 h 3445937"/>
              <a:gd name="connsiteX2-131" fmla="*/ 752331 w 752331"/>
              <a:gd name="connsiteY2-132" fmla="*/ 0 h 3445937"/>
              <a:gd name="connsiteX3-133" fmla="*/ 540060 w 752331"/>
              <a:gd name="connsiteY3-134" fmla="*/ 3085897 h 3445937"/>
              <a:gd name="connsiteX4-135" fmla="*/ 720080 w 752331"/>
              <a:gd name="connsiteY4-136" fmla="*/ 3085897 h 3445937"/>
              <a:gd name="connsiteX5-137" fmla="*/ 360040 w 752331"/>
              <a:gd name="connsiteY5-138" fmla="*/ 3445937 h 3445937"/>
              <a:gd name="connsiteX6-139" fmla="*/ 0 w 752331"/>
              <a:gd name="connsiteY6-140" fmla="*/ 3085897 h 3445937"/>
              <a:gd name="connsiteX0-141" fmla="*/ 0 w 752331"/>
              <a:gd name="connsiteY0-142" fmla="*/ 3085897 h 3445937"/>
              <a:gd name="connsiteX1-143" fmla="*/ 180020 w 752331"/>
              <a:gd name="connsiteY1-144" fmla="*/ 3085897 h 3445937"/>
              <a:gd name="connsiteX2-145" fmla="*/ 752331 w 752331"/>
              <a:gd name="connsiteY2-146" fmla="*/ 0 h 3445937"/>
              <a:gd name="connsiteX3-147" fmla="*/ 540060 w 752331"/>
              <a:gd name="connsiteY3-148" fmla="*/ 3085897 h 3445937"/>
              <a:gd name="connsiteX4-149" fmla="*/ 720080 w 752331"/>
              <a:gd name="connsiteY4-150" fmla="*/ 3085897 h 3445937"/>
              <a:gd name="connsiteX5-151" fmla="*/ 360040 w 752331"/>
              <a:gd name="connsiteY5-152" fmla="*/ 3445937 h 3445937"/>
              <a:gd name="connsiteX6-153" fmla="*/ 0 w 752331"/>
              <a:gd name="connsiteY6-154" fmla="*/ 3085897 h 3445937"/>
              <a:gd name="connsiteX0-155" fmla="*/ 0 w 1521214"/>
              <a:gd name="connsiteY0-156" fmla="*/ 2643005 h 3003045"/>
              <a:gd name="connsiteX1-157" fmla="*/ 180020 w 1521214"/>
              <a:gd name="connsiteY1-158" fmla="*/ 2643005 h 3003045"/>
              <a:gd name="connsiteX2-159" fmla="*/ 1521214 w 1521214"/>
              <a:gd name="connsiteY2-160" fmla="*/ 0 h 3003045"/>
              <a:gd name="connsiteX3-161" fmla="*/ 540060 w 1521214"/>
              <a:gd name="connsiteY3-162" fmla="*/ 2643005 h 3003045"/>
              <a:gd name="connsiteX4-163" fmla="*/ 720080 w 1521214"/>
              <a:gd name="connsiteY4-164" fmla="*/ 2643005 h 3003045"/>
              <a:gd name="connsiteX5-165" fmla="*/ 360040 w 1521214"/>
              <a:gd name="connsiteY5-166" fmla="*/ 3003045 h 3003045"/>
              <a:gd name="connsiteX6-167" fmla="*/ 0 w 1521214"/>
              <a:gd name="connsiteY6-168" fmla="*/ 2643005 h 3003045"/>
              <a:gd name="connsiteX0-169" fmla="*/ 0 w 1521214"/>
              <a:gd name="connsiteY0-170" fmla="*/ 2643005 h 3003045"/>
              <a:gd name="connsiteX1-171" fmla="*/ 180020 w 1521214"/>
              <a:gd name="connsiteY1-172" fmla="*/ 2643005 h 3003045"/>
              <a:gd name="connsiteX2-173" fmla="*/ 1521214 w 1521214"/>
              <a:gd name="connsiteY2-174" fmla="*/ 0 h 3003045"/>
              <a:gd name="connsiteX3-175" fmla="*/ 540060 w 1521214"/>
              <a:gd name="connsiteY3-176" fmla="*/ 2643005 h 3003045"/>
              <a:gd name="connsiteX4-177" fmla="*/ 720080 w 1521214"/>
              <a:gd name="connsiteY4-178" fmla="*/ 2643005 h 3003045"/>
              <a:gd name="connsiteX5-179" fmla="*/ 360040 w 1521214"/>
              <a:gd name="connsiteY5-180" fmla="*/ 3003045 h 3003045"/>
              <a:gd name="connsiteX6-181" fmla="*/ 0 w 1521214"/>
              <a:gd name="connsiteY6-182" fmla="*/ 2643005 h 3003045"/>
              <a:gd name="connsiteX0-183" fmla="*/ 0 w 1521214"/>
              <a:gd name="connsiteY0-184" fmla="*/ 2643005 h 3003045"/>
              <a:gd name="connsiteX1-185" fmla="*/ 180020 w 1521214"/>
              <a:gd name="connsiteY1-186" fmla="*/ 2643005 h 3003045"/>
              <a:gd name="connsiteX2-187" fmla="*/ 1521214 w 1521214"/>
              <a:gd name="connsiteY2-188" fmla="*/ 0 h 3003045"/>
              <a:gd name="connsiteX3-189" fmla="*/ 540060 w 1521214"/>
              <a:gd name="connsiteY3-190" fmla="*/ 2643005 h 3003045"/>
              <a:gd name="connsiteX4-191" fmla="*/ 720080 w 1521214"/>
              <a:gd name="connsiteY4-192" fmla="*/ 2643005 h 3003045"/>
              <a:gd name="connsiteX5-193" fmla="*/ 360040 w 1521214"/>
              <a:gd name="connsiteY5-194" fmla="*/ 3003045 h 3003045"/>
              <a:gd name="connsiteX6-195" fmla="*/ 0 w 1521214"/>
              <a:gd name="connsiteY6-196" fmla="*/ 2643005 h 3003045"/>
              <a:gd name="connsiteX0-197" fmla="*/ 0 w 1521214"/>
              <a:gd name="connsiteY0-198" fmla="*/ 2643005 h 3003045"/>
              <a:gd name="connsiteX1-199" fmla="*/ 180020 w 1521214"/>
              <a:gd name="connsiteY1-200" fmla="*/ 2643005 h 3003045"/>
              <a:gd name="connsiteX2-201" fmla="*/ 1521214 w 1521214"/>
              <a:gd name="connsiteY2-202" fmla="*/ 0 h 3003045"/>
              <a:gd name="connsiteX3-203" fmla="*/ 540060 w 1521214"/>
              <a:gd name="connsiteY3-204" fmla="*/ 2643005 h 3003045"/>
              <a:gd name="connsiteX4-205" fmla="*/ 720080 w 1521214"/>
              <a:gd name="connsiteY4-206" fmla="*/ 2643005 h 3003045"/>
              <a:gd name="connsiteX5-207" fmla="*/ 360040 w 1521214"/>
              <a:gd name="connsiteY5-208" fmla="*/ 3003045 h 3003045"/>
              <a:gd name="connsiteX6-209" fmla="*/ 0 w 1521214"/>
              <a:gd name="connsiteY6-210" fmla="*/ 2643005 h 3003045"/>
              <a:gd name="connsiteX0-211" fmla="*/ 0 w 1521214"/>
              <a:gd name="connsiteY0-212" fmla="*/ 2643005 h 3003045"/>
              <a:gd name="connsiteX1-213" fmla="*/ 180020 w 1521214"/>
              <a:gd name="connsiteY1-214" fmla="*/ 2643005 h 3003045"/>
              <a:gd name="connsiteX2-215" fmla="*/ 1521214 w 1521214"/>
              <a:gd name="connsiteY2-216" fmla="*/ 0 h 3003045"/>
              <a:gd name="connsiteX3-217" fmla="*/ 540060 w 1521214"/>
              <a:gd name="connsiteY3-218" fmla="*/ 2643005 h 3003045"/>
              <a:gd name="connsiteX4-219" fmla="*/ 720080 w 1521214"/>
              <a:gd name="connsiteY4-220" fmla="*/ 2643005 h 3003045"/>
              <a:gd name="connsiteX5-221" fmla="*/ 360040 w 1521214"/>
              <a:gd name="connsiteY5-222" fmla="*/ 3003045 h 3003045"/>
              <a:gd name="connsiteX6-223" fmla="*/ 0 w 1521214"/>
              <a:gd name="connsiteY6-224" fmla="*/ 2643005 h 3003045"/>
              <a:gd name="connsiteX0-225" fmla="*/ 0 w 1553538"/>
              <a:gd name="connsiteY0-226" fmla="*/ 2581732 h 2941772"/>
              <a:gd name="connsiteX1-227" fmla="*/ 180020 w 1553538"/>
              <a:gd name="connsiteY1-228" fmla="*/ 2581732 h 2941772"/>
              <a:gd name="connsiteX2-229" fmla="*/ 1553538 w 1553538"/>
              <a:gd name="connsiteY2-230" fmla="*/ 0 h 2941772"/>
              <a:gd name="connsiteX3-231" fmla="*/ 540060 w 1553538"/>
              <a:gd name="connsiteY3-232" fmla="*/ 2581732 h 2941772"/>
              <a:gd name="connsiteX4-233" fmla="*/ 720080 w 1553538"/>
              <a:gd name="connsiteY4-234" fmla="*/ 2581732 h 2941772"/>
              <a:gd name="connsiteX5-235" fmla="*/ 360040 w 1553538"/>
              <a:gd name="connsiteY5-236" fmla="*/ 2941772 h 2941772"/>
              <a:gd name="connsiteX6-237" fmla="*/ 0 w 1553538"/>
              <a:gd name="connsiteY6-238" fmla="*/ 2581732 h 2941772"/>
              <a:gd name="connsiteX0-239" fmla="*/ 0 w 1553538"/>
              <a:gd name="connsiteY0-240" fmla="*/ 2581732 h 2941772"/>
              <a:gd name="connsiteX1-241" fmla="*/ 180020 w 1553538"/>
              <a:gd name="connsiteY1-242" fmla="*/ 2581732 h 2941772"/>
              <a:gd name="connsiteX2-243" fmla="*/ 1553538 w 1553538"/>
              <a:gd name="connsiteY2-244" fmla="*/ 0 h 2941772"/>
              <a:gd name="connsiteX3-245" fmla="*/ 540060 w 1553538"/>
              <a:gd name="connsiteY3-246" fmla="*/ 2581732 h 2941772"/>
              <a:gd name="connsiteX4-247" fmla="*/ 720080 w 1553538"/>
              <a:gd name="connsiteY4-248" fmla="*/ 2581732 h 2941772"/>
              <a:gd name="connsiteX5-249" fmla="*/ 360040 w 1553538"/>
              <a:gd name="connsiteY5-250" fmla="*/ 2941772 h 2941772"/>
              <a:gd name="connsiteX6-251" fmla="*/ 0 w 1553538"/>
              <a:gd name="connsiteY6-252" fmla="*/ 2581732 h 2941772"/>
              <a:gd name="connsiteX0-253" fmla="*/ 0 w 1553538"/>
              <a:gd name="connsiteY0-254" fmla="*/ 2581732 h 2941772"/>
              <a:gd name="connsiteX1-255" fmla="*/ 180020 w 1553538"/>
              <a:gd name="connsiteY1-256" fmla="*/ 2581732 h 2941772"/>
              <a:gd name="connsiteX2-257" fmla="*/ 1553538 w 1553538"/>
              <a:gd name="connsiteY2-258" fmla="*/ 0 h 2941772"/>
              <a:gd name="connsiteX3-259" fmla="*/ 540060 w 1553538"/>
              <a:gd name="connsiteY3-260" fmla="*/ 2581732 h 2941772"/>
              <a:gd name="connsiteX4-261" fmla="*/ 720080 w 1553538"/>
              <a:gd name="connsiteY4-262" fmla="*/ 2581732 h 2941772"/>
              <a:gd name="connsiteX5-263" fmla="*/ 360040 w 1553538"/>
              <a:gd name="connsiteY5-264" fmla="*/ 2941772 h 2941772"/>
              <a:gd name="connsiteX6-265" fmla="*/ 0 w 1553538"/>
              <a:gd name="connsiteY6-266" fmla="*/ 2581732 h 2941772"/>
              <a:gd name="connsiteX0-267" fmla="*/ 0 w 1553538"/>
              <a:gd name="connsiteY0-268" fmla="*/ 2581732 h 2941772"/>
              <a:gd name="connsiteX1-269" fmla="*/ 180020 w 1553538"/>
              <a:gd name="connsiteY1-270" fmla="*/ 2581732 h 2941772"/>
              <a:gd name="connsiteX2-271" fmla="*/ 1553538 w 1553538"/>
              <a:gd name="connsiteY2-272" fmla="*/ 0 h 2941772"/>
              <a:gd name="connsiteX3-273" fmla="*/ 540060 w 1553538"/>
              <a:gd name="connsiteY3-274" fmla="*/ 2581732 h 2941772"/>
              <a:gd name="connsiteX4-275" fmla="*/ 720080 w 1553538"/>
              <a:gd name="connsiteY4-276" fmla="*/ 2581732 h 2941772"/>
              <a:gd name="connsiteX5-277" fmla="*/ 360040 w 1553538"/>
              <a:gd name="connsiteY5-278" fmla="*/ 2941772 h 2941772"/>
              <a:gd name="connsiteX6-279" fmla="*/ 0 w 1553538"/>
              <a:gd name="connsiteY6-280" fmla="*/ 2581732 h 2941772"/>
            </a:gdLst>
            <a:ahLst/>
            <a:cxnLst>
              <a:cxn ang="0">
                <a:pos x="connsiteX0-267" y="connsiteY0-268"/>
              </a:cxn>
              <a:cxn ang="0">
                <a:pos x="connsiteX1-269" y="connsiteY1-270"/>
              </a:cxn>
              <a:cxn ang="0">
                <a:pos x="connsiteX2-271" y="connsiteY2-272"/>
              </a:cxn>
              <a:cxn ang="0">
                <a:pos x="connsiteX3-273" y="connsiteY3-274"/>
              </a:cxn>
              <a:cxn ang="0">
                <a:pos x="connsiteX4-275" y="connsiteY4-276"/>
              </a:cxn>
              <a:cxn ang="0">
                <a:pos x="connsiteX5-277" y="connsiteY5-278"/>
              </a:cxn>
              <a:cxn ang="0">
                <a:pos x="connsiteX6-279" y="connsiteY6-280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2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4" name="下箭头"/>
          <p:cNvSpPr/>
          <p:nvPr/>
        </p:nvSpPr>
        <p:spPr>
          <a:xfrm rot="15242877">
            <a:off x="5911720" y="3310562"/>
            <a:ext cx="1553539" cy="2941772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-1" fmla="*/ 0 w 720080"/>
              <a:gd name="connsiteY0-2" fmla="*/ 2808312 h 3168352"/>
              <a:gd name="connsiteX1-3" fmla="*/ 180020 w 720080"/>
              <a:gd name="connsiteY1-4" fmla="*/ 2808312 h 3168352"/>
              <a:gd name="connsiteX2-5" fmla="*/ 540060 w 720080"/>
              <a:gd name="connsiteY2-6" fmla="*/ 0 h 3168352"/>
              <a:gd name="connsiteX3-7" fmla="*/ 540060 w 720080"/>
              <a:gd name="connsiteY3-8" fmla="*/ 2808312 h 3168352"/>
              <a:gd name="connsiteX4-9" fmla="*/ 720080 w 720080"/>
              <a:gd name="connsiteY4-10" fmla="*/ 2808312 h 3168352"/>
              <a:gd name="connsiteX5-11" fmla="*/ 360040 w 720080"/>
              <a:gd name="connsiteY5-12" fmla="*/ 3168352 h 3168352"/>
              <a:gd name="connsiteX6-13" fmla="*/ 0 w 720080"/>
              <a:gd name="connsiteY6-14" fmla="*/ 2808312 h 3168352"/>
              <a:gd name="connsiteX0-15" fmla="*/ 0 w 720080"/>
              <a:gd name="connsiteY0-16" fmla="*/ 2808312 h 3168352"/>
              <a:gd name="connsiteX1-17" fmla="*/ 180020 w 720080"/>
              <a:gd name="connsiteY1-18" fmla="*/ 2808312 h 3168352"/>
              <a:gd name="connsiteX2-19" fmla="*/ 540060 w 720080"/>
              <a:gd name="connsiteY2-20" fmla="*/ 0 h 3168352"/>
              <a:gd name="connsiteX3-21" fmla="*/ 540060 w 720080"/>
              <a:gd name="connsiteY3-22" fmla="*/ 2808312 h 3168352"/>
              <a:gd name="connsiteX4-23" fmla="*/ 720080 w 720080"/>
              <a:gd name="connsiteY4-24" fmla="*/ 2808312 h 3168352"/>
              <a:gd name="connsiteX5-25" fmla="*/ 360040 w 720080"/>
              <a:gd name="connsiteY5-26" fmla="*/ 3168352 h 3168352"/>
              <a:gd name="connsiteX6-27" fmla="*/ 0 w 720080"/>
              <a:gd name="connsiteY6-28" fmla="*/ 2808312 h 3168352"/>
              <a:gd name="connsiteX0-29" fmla="*/ 0 w 720080"/>
              <a:gd name="connsiteY0-30" fmla="*/ 2808312 h 3168352"/>
              <a:gd name="connsiteX1-31" fmla="*/ 180020 w 720080"/>
              <a:gd name="connsiteY1-32" fmla="*/ 2808312 h 3168352"/>
              <a:gd name="connsiteX2-33" fmla="*/ 540060 w 720080"/>
              <a:gd name="connsiteY2-34" fmla="*/ 0 h 3168352"/>
              <a:gd name="connsiteX3-35" fmla="*/ 540060 w 720080"/>
              <a:gd name="connsiteY3-36" fmla="*/ 2808312 h 3168352"/>
              <a:gd name="connsiteX4-37" fmla="*/ 720080 w 720080"/>
              <a:gd name="connsiteY4-38" fmla="*/ 2808312 h 3168352"/>
              <a:gd name="connsiteX5-39" fmla="*/ 360040 w 720080"/>
              <a:gd name="connsiteY5-40" fmla="*/ 3168352 h 3168352"/>
              <a:gd name="connsiteX6-41" fmla="*/ 0 w 720080"/>
              <a:gd name="connsiteY6-42" fmla="*/ 2808312 h 3168352"/>
              <a:gd name="connsiteX0-43" fmla="*/ 0 w 720080"/>
              <a:gd name="connsiteY0-44" fmla="*/ 2808312 h 3168352"/>
              <a:gd name="connsiteX1-45" fmla="*/ 180020 w 720080"/>
              <a:gd name="connsiteY1-46" fmla="*/ 2808312 h 3168352"/>
              <a:gd name="connsiteX2-47" fmla="*/ 540060 w 720080"/>
              <a:gd name="connsiteY2-48" fmla="*/ 0 h 3168352"/>
              <a:gd name="connsiteX3-49" fmla="*/ 540060 w 720080"/>
              <a:gd name="connsiteY3-50" fmla="*/ 2808312 h 3168352"/>
              <a:gd name="connsiteX4-51" fmla="*/ 720080 w 720080"/>
              <a:gd name="connsiteY4-52" fmla="*/ 2808312 h 3168352"/>
              <a:gd name="connsiteX5-53" fmla="*/ 360040 w 720080"/>
              <a:gd name="connsiteY5-54" fmla="*/ 3168352 h 3168352"/>
              <a:gd name="connsiteX6-55" fmla="*/ 0 w 720080"/>
              <a:gd name="connsiteY6-56" fmla="*/ 2808312 h 3168352"/>
              <a:gd name="connsiteX0-57" fmla="*/ 0 w 720080"/>
              <a:gd name="connsiteY0-58" fmla="*/ 2808312 h 3168352"/>
              <a:gd name="connsiteX1-59" fmla="*/ 180020 w 720080"/>
              <a:gd name="connsiteY1-60" fmla="*/ 2808312 h 3168352"/>
              <a:gd name="connsiteX2-61" fmla="*/ 540060 w 720080"/>
              <a:gd name="connsiteY2-62" fmla="*/ 0 h 3168352"/>
              <a:gd name="connsiteX3-63" fmla="*/ 540060 w 720080"/>
              <a:gd name="connsiteY3-64" fmla="*/ 2808312 h 3168352"/>
              <a:gd name="connsiteX4-65" fmla="*/ 720080 w 720080"/>
              <a:gd name="connsiteY4-66" fmla="*/ 2808312 h 3168352"/>
              <a:gd name="connsiteX5-67" fmla="*/ 360040 w 720080"/>
              <a:gd name="connsiteY5-68" fmla="*/ 3168352 h 3168352"/>
              <a:gd name="connsiteX6-69" fmla="*/ 0 w 720080"/>
              <a:gd name="connsiteY6-70" fmla="*/ 2808312 h 3168352"/>
              <a:gd name="connsiteX0-71" fmla="*/ 0 w 720080"/>
              <a:gd name="connsiteY0-72" fmla="*/ 2808312 h 3168352"/>
              <a:gd name="connsiteX1-73" fmla="*/ 180020 w 720080"/>
              <a:gd name="connsiteY1-74" fmla="*/ 2808312 h 3168352"/>
              <a:gd name="connsiteX2-75" fmla="*/ 540060 w 720080"/>
              <a:gd name="connsiteY2-76" fmla="*/ 0 h 3168352"/>
              <a:gd name="connsiteX3-77" fmla="*/ 540060 w 720080"/>
              <a:gd name="connsiteY3-78" fmla="*/ 2808312 h 3168352"/>
              <a:gd name="connsiteX4-79" fmla="*/ 720080 w 720080"/>
              <a:gd name="connsiteY4-80" fmla="*/ 2808312 h 3168352"/>
              <a:gd name="connsiteX5-81" fmla="*/ 360040 w 720080"/>
              <a:gd name="connsiteY5-82" fmla="*/ 3168352 h 3168352"/>
              <a:gd name="connsiteX6-83" fmla="*/ 0 w 720080"/>
              <a:gd name="connsiteY6-84" fmla="*/ 2808312 h 3168352"/>
              <a:gd name="connsiteX0-85" fmla="*/ 0 w 720080"/>
              <a:gd name="connsiteY0-86" fmla="*/ 2808312 h 3168352"/>
              <a:gd name="connsiteX1-87" fmla="*/ 180020 w 720080"/>
              <a:gd name="connsiteY1-88" fmla="*/ 2808312 h 3168352"/>
              <a:gd name="connsiteX2-89" fmla="*/ 540060 w 720080"/>
              <a:gd name="connsiteY2-90" fmla="*/ 0 h 3168352"/>
              <a:gd name="connsiteX3-91" fmla="*/ 540060 w 720080"/>
              <a:gd name="connsiteY3-92" fmla="*/ 2808312 h 3168352"/>
              <a:gd name="connsiteX4-93" fmla="*/ 720080 w 720080"/>
              <a:gd name="connsiteY4-94" fmla="*/ 2808312 h 3168352"/>
              <a:gd name="connsiteX5-95" fmla="*/ 360040 w 720080"/>
              <a:gd name="connsiteY5-96" fmla="*/ 3168352 h 3168352"/>
              <a:gd name="connsiteX6-97" fmla="*/ 0 w 720080"/>
              <a:gd name="connsiteY6-98" fmla="*/ 2808312 h 3168352"/>
              <a:gd name="connsiteX0-99" fmla="*/ 0 w 720080"/>
              <a:gd name="connsiteY0-100" fmla="*/ 2808312 h 3168352"/>
              <a:gd name="connsiteX1-101" fmla="*/ 180020 w 720080"/>
              <a:gd name="connsiteY1-102" fmla="*/ 2808312 h 3168352"/>
              <a:gd name="connsiteX2-103" fmla="*/ 540060 w 720080"/>
              <a:gd name="connsiteY2-104" fmla="*/ 0 h 3168352"/>
              <a:gd name="connsiteX3-105" fmla="*/ 540060 w 720080"/>
              <a:gd name="connsiteY3-106" fmla="*/ 2808312 h 3168352"/>
              <a:gd name="connsiteX4-107" fmla="*/ 720080 w 720080"/>
              <a:gd name="connsiteY4-108" fmla="*/ 2808312 h 3168352"/>
              <a:gd name="connsiteX5-109" fmla="*/ 360040 w 720080"/>
              <a:gd name="connsiteY5-110" fmla="*/ 3168352 h 3168352"/>
              <a:gd name="connsiteX6-111" fmla="*/ 0 w 720080"/>
              <a:gd name="connsiteY6-112" fmla="*/ 2808312 h 3168352"/>
              <a:gd name="connsiteX0-113" fmla="*/ 0 w 752331"/>
              <a:gd name="connsiteY0-114" fmla="*/ 3085897 h 3445937"/>
              <a:gd name="connsiteX1-115" fmla="*/ 180020 w 752331"/>
              <a:gd name="connsiteY1-116" fmla="*/ 3085897 h 3445937"/>
              <a:gd name="connsiteX2-117" fmla="*/ 752331 w 752331"/>
              <a:gd name="connsiteY2-118" fmla="*/ 0 h 3445937"/>
              <a:gd name="connsiteX3-119" fmla="*/ 540060 w 752331"/>
              <a:gd name="connsiteY3-120" fmla="*/ 3085897 h 3445937"/>
              <a:gd name="connsiteX4-121" fmla="*/ 720080 w 752331"/>
              <a:gd name="connsiteY4-122" fmla="*/ 3085897 h 3445937"/>
              <a:gd name="connsiteX5-123" fmla="*/ 360040 w 752331"/>
              <a:gd name="connsiteY5-124" fmla="*/ 3445937 h 3445937"/>
              <a:gd name="connsiteX6-125" fmla="*/ 0 w 752331"/>
              <a:gd name="connsiteY6-126" fmla="*/ 3085897 h 3445937"/>
              <a:gd name="connsiteX0-127" fmla="*/ 0 w 752331"/>
              <a:gd name="connsiteY0-128" fmla="*/ 3085897 h 3445937"/>
              <a:gd name="connsiteX1-129" fmla="*/ 180020 w 752331"/>
              <a:gd name="connsiteY1-130" fmla="*/ 3085897 h 3445937"/>
              <a:gd name="connsiteX2-131" fmla="*/ 752331 w 752331"/>
              <a:gd name="connsiteY2-132" fmla="*/ 0 h 3445937"/>
              <a:gd name="connsiteX3-133" fmla="*/ 540060 w 752331"/>
              <a:gd name="connsiteY3-134" fmla="*/ 3085897 h 3445937"/>
              <a:gd name="connsiteX4-135" fmla="*/ 720080 w 752331"/>
              <a:gd name="connsiteY4-136" fmla="*/ 3085897 h 3445937"/>
              <a:gd name="connsiteX5-137" fmla="*/ 360040 w 752331"/>
              <a:gd name="connsiteY5-138" fmla="*/ 3445937 h 3445937"/>
              <a:gd name="connsiteX6-139" fmla="*/ 0 w 752331"/>
              <a:gd name="connsiteY6-140" fmla="*/ 3085897 h 3445937"/>
              <a:gd name="connsiteX0-141" fmla="*/ 0 w 752331"/>
              <a:gd name="connsiteY0-142" fmla="*/ 3085897 h 3445937"/>
              <a:gd name="connsiteX1-143" fmla="*/ 180020 w 752331"/>
              <a:gd name="connsiteY1-144" fmla="*/ 3085897 h 3445937"/>
              <a:gd name="connsiteX2-145" fmla="*/ 752331 w 752331"/>
              <a:gd name="connsiteY2-146" fmla="*/ 0 h 3445937"/>
              <a:gd name="connsiteX3-147" fmla="*/ 540060 w 752331"/>
              <a:gd name="connsiteY3-148" fmla="*/ 3085897 h 3445937"/>
              <a:gd name="connsiteX4-149" fmla="*/ 720080 w 752331"/>
              <a:gd name="connsiteY4-150" fmla="*/ 3085897 h 3445937"/>
              <a:gd name="connsiteX5-151" fmla="*/ 360040 w 752331"/>
              <a:gd name="connsiteY5-152" fmla="*/ 3445937 h 3445937"/>
              <a:gd name="connsiteX6-153" fmla="*/ 0 w 752331"/>
              <a:gd name="connsiteY6-154" fmla="*/ 3085897 h 3445937"/>
              <a:gd name="connsiteX0-155" fmla="*/ 0 w 1521214"/>
              <a:gd name="connsiteY0-156" fmla="*/ 2643005 h 3003045"/>
              <a:gd name="connsiteX1-157" fmla="*/ 180020 w 1521214"/>
              <a:gd name="connsiteY1-158" fmla="*/ 2643005 h 3003045"/>
              <a:gd name="connsiteX2-159" fmla="*/ 1521214 w 1521214"/>
              <a:gd name="connsiteY2-160" fmla="*/ 0 h 3003045"/>
              <a:gd name="connsiteX3-161" fmla="*/ 540060 w 1521214"/>
              <a:gd name="connsiteY3-162" fmla="*/ 2643005 h 3003045"/>
              <a:gd name="connsiteX4-163" fmla="*/ 720080 w 1521214"/>
              <a:gd name="connsiteY4-164" fmla="*/ 2643005 h 3003045"/>
              <a:gd name="connsiteX5-165" fmla="*/ 360040 w 1521214"/>
              <a:gd name="connsiteY5-166" fmla="*/ 3003045 h 3003045"/>
              <a:gd name="connsiteX6-167" fmla="*/ 0 w 1521214"/>
              <a:gd name="connsiteY6-168" fmla="*/ 2643005 h 3003045"/>
              <a:gd name="connsiteX0-169" fmla="*/ 0 w 1521214"/>
              <a:gd name="connsiteY0-170" fmla="*/ 2643005 h 3003045"/>
              <a:gd name="connsiteX1-171" fmla="*/ 180020 w 1521214"/>
              <a:gd name="connsiteY1-172" fmla="*/ 2643005 h 3003045"/>
              <a:gd name="connsiteX2-173" fmla="*/ 1521214 w 1521214"/>
              <a:gd name="connsiteY2-174" fmla="*/ 0 h 3003045"/>
              <a:gd name="connsiteX3-175" fmla="*/ 540060 w 1521214"/>
              <a:gd name="connsiteY3-176" fmla="*/ 2643005 h 3003045"/>
              <a:gd name="connsiteX4-177" fmla="*/ 720080 w 1521214"/>
              <a:gd name="connsiteY4-178" fmla="*/ 2643005 h 3003045"/>
              <a:gd name="connsiteX5-179" fmla="*/ 360040 w 1521214"/>
              <a:gd name="connsiteY5-180" fmla="*/ 3003045 h 3003045"/>
              <a:gd name="connsiteX6-181" fmla="*/ 0 w 1521214"/>
              <a:gd name="connsiteY6-182" fmla="*/ 2643005 h 3003045"/>
              <a:gd name="connsiteX0-183" fmla="*/ 0 w 1521214"/>
              <a:gd name="connsiteY0-184" fmla="*/ 2643005 h 3003045"/>
              <a:gd name="connsiteX1-185" fmla="*/ 180020 w 1521214"/>
              <a:gd name="connsiteY1-186" fmla="*/ 2643005 h 3003045"/>
              <a:gd name="connsiteX2-187" fmla="*/ 1521214 w 1521214"/>
              <a:gd name="connsiteY2-188" fmla="*/ 0 h 3003045"/>
              <a:gd name="connsiteX3-189" fmla="*/ 540060 w 1521214"/>
              <a:gd name="connsiteY3-190" fmla="*/ 2643005 h 3003045"/>
              <a:gd name="connsiteX4-191" fmla="*/ 720080 w 1521214"/>
              <a:gd name="connsiteY4-192" fmla="*/ 2643005 h 3003045"/>
              <a:gd name="connsiteX5-193" fmla="*/ 360040 w 1521214"/>
              <a:gd name="connsiteY5-194" fmla="*/ 3003045 h 3003045"/>
              <a:gd name="connsiteX6-195" fmla="*/ 0 w 1521214"/>
              <a:gd name="connsiteY6-196" fmla="*/ 2643005 h 3003045"/>
              <a:gd name="connsiteX0-197" fmla="*/ 0 w 1521214"/>
              <a:gd name="connsiteY0-198" fmla="*/ 2643005 h 3003045"/>
              <a:gd name="connsiteX1-199" fmla="*/ 180020 w 1521214"/>
              <a:gd name="connsiteY1-200" fmla="*/ 2643005 h 3003045"/>
              <a:gd name="connsiteX2-201" fmla="*/ 1521214 w 1521214"/>
              <a:gd name="connsiteY2-202" fmla="*/ 0 h 3003045"/>
              <a:gd name="connsiteX3-203" fmla="*/ 540060 w 1521214"/>
              <a:gd name="connsiteY3-204" fmla="*/ 2643005 h 3003045"/>
              <a:gd name="connsiteX4-205" fmla="*/ 720080 w 1521214"/>
              <a:gd name="connsiteY4-206" fmla="*/ 2643005 h 3003045"/>
              <a:gd name="connsiteX5-207" fmla="*/ 360040 w 1521214"/>
              <a:gd name="connsiteY5-208" fmla="*/ 3003045 h 3003045"/>
              <a:gd name="connsiteX6-209" fmla="*/ 0 w 1521214"/>
              <a:gd name="connsiteY6-210" fmla="*/ 2643005 h 3003045"/>
              <a:gd name="connsiteX0-211" fmla="*/ 0 w 1521214"/>
              <a:gd name="connsiteY0-212" fmla="*/ 2643005 h 3003045"/>
              <a:gd name="connsiteX1-213" fmla="*/ 180020 w 1521214"/>
              <a:gd name="connsiteY1-214" fmla="*/ 2643005 h 3003045"/>
              <a:gd name="connsiteX2-215" fmla="*/ 1521214 w 1521214"/>
              <a:gd name="connsiteY2-216" fmla="*/ 0 h 3003045"/>
              <a:gd name="connsiteX3-217" fmla="*/ 540060 w 1521214"/>
              <a:gd name="connsiteY3-218" fmla="*/ 2643005 h 3003045"/>
              <a:gd name="connsiteX4-219" fmla="*/ 720080 w 1521214"/>
              <a:gd name="connsiteY4-220" fmla="*/ 2643005 h 3003045"/>
              <a:gd name="connsiteX5-221" fmla="*/ 360040 w 1521214"/>
              <a:gd name="connsiteY5-222" fmla="*/ 3003045 h 3003045"/>
              <a:gd name="connsiteX6-223" fmla="*/ 0 w 1521214"/>
              <a:gd name="connsiteY6-224" fmla="*/ 2643005 h 3003045"/>
              <a:gd name="connsiteX0-225" fmla="*/ 0 w 1553538"/>
              <a:gd name="connsiteY0-226" fmla="*/ 2581732 h 2941772"/>
              <a:gd name="connsiteX1-227" fmla="*/ 180020 w 1553538"/>
              <a:gd name="connsiteY1-228" fmla="*/ 2581732 h 2941772"/>
              <a:gd name="connsiteX2-229" fmla="*/ 1553538 w 1553538"/>
              <a:gd name="connsiteY2-230" fmla="*/ 0 h 2941772"/>
              <a:gd name="connsiteX3-231" fmla="*/ 540060 w 1553538"/>
              <a:gd name="connsiteY3-232" fmla="*/ 2581732 h 2941772"/>
              <a:gd name="connsiteX4-233" fmla="*/ 720080 w 1553538"/>
              <a:gd name="connsiteY4-234" fmla="*/ 2581732 h 2941772"/>
              <a:gd name="connsiteX5-235" fmla="*/ 360040 w 1553538"/>
              <a:gd name="connsiteY5-236" fmla="*/ 2941772 h 2941772"/>
              <a:gd name="connsiteX6-237" fmla="*/ 0 w 1553538"/>
              <a:gd name="connsiteY6-238" fmla="*/ 2581732 h 2941772"/>
              <a:gd name="connsiteX0-239" fmla="*/ 0 w 1553538"/>
              <a:gd name="connsiteY0-240" fmla="*/ 2581732 h 2941772"/>
              <a:gd name="connsiteX1-241" fmla="*/ 180020 w 1553538"/>
              <a:gd name="connsiteY1-242" fmla="*/ 2581732 h 2941772"/>
              <a:gd name="connsiteX2-243" fmla="*/ 1553538 w 1553538"/>
              <a:gd name="connsiteY2-244" fmla="*/ 0 h 2941772"/>
              <a:gd name="connsiteX3-245" fmla="*/ 540060 w 1553538"/>
              <a:gd name="connsiteY3-246" fmla="*/ 2581732 h 2941772"/>
              <a:gd name="connsiteX4-247" fmla="*/ 720080 w 1553538"/>
              <a:gd name="connsiteY4-248" fmla="*/ 2581732 h 2941772"/>
              <a:gd name="connsiteX5-249" fmla="*/ 360040 w 1553538"/>
              <a:gd name="connsiteY5-250" fmla="*/ 2941772 h 2941772"/>
              <a:gd name="connsiteX6-251" fmla="*/ 0 w 1553538"/>
              <a:gd name="connsiteY6-252" fmla="*/ 2581732 h 2941772"/>
              <a:gd name="connsiteX0-253" fmla="*/ 0 w 1553538"/>
              <a:gd name="connsiteY0-254" fmla="*/ 2581732 h 2941772"/>
              <a:gd name="connsiteX1-255" fmla="*/ 180020 w 1553538"/>
              <a:gd name="connsiteY1-256" fmla="*/ 2581732 h 2941772"/>
              <a:gd name="connsiteX2-257" fmla="*/ 1553538 w 1553538"/>
              <a:gd name="connsiteY2-258" fmla="*/ 0 h 2941772"/>
              <a:gd name="connsiteX3-259" fmla="*/ 540060 w 1553538"/>
              <a:gd name="connsiteY3-260" fmla="*/ 2581732 h 2941772"/>
              <a:gd name="connsiteX4-261" fmla="*/ 720080 w 1553538"/>
              <a:gd name="connsiteY4-262" fmla="*/ 2581732 h 2941772"/>
              <a:gd name="connsiteX5-263" fmla="*/ 360040 w 1553538"/>
              <a:gd name="connsiteY5-264" fmla="*/ 2941772 h 2941772"/>
              <a:gd name="connsiteX6-265" fmla="*/ 0 w 1553538"/>
              <a:gd name="connsiteY6-266" fmla="*/ 2581732 h 2941772"/>
              <a:gd name="connsiteX0-267" fmla="*/ 0 w 1553538"/>
              <a:gd name="connsiteY0-268" fmla="*/ 2581732 h 2941772"/>
              <a:gd name="connsiteX1-269" fmla="*/ 180020 w 1553538"/>
              <a:gd name="connsiteY1-270" fmla="*/ 2581732 h 2941772"/>
              <a:gd name="connsiteX2-271" fmla="*/ 1553538 w 1553538"/>
              <a:gd name="connsiteY2-272" fmla="*/ 0 h 2941772"/>
              <a:gd name="connsiteX3-273" fmla="*/ 540060 w 1553538"/>
              <a:gd name="connsiteY3-274" fmla="*/ 2581732 h 2941772"/>
              <a:gd name="connsiteX4-275" fmla="*/ 720080 w 1553538"/>
              <a:gd name="connsiteY4-276" fmla="*/ 2581732 h 2941772"/>
              <a:gd name="connsiteX5-277" fmla="*/ 360040 w 1553538"/>
              <a:gd name="connsiteY5-278" fmla="*/ 2941772 h 2941772"/>
              <a:gd name="connsiteX6-279" fmla="*/ 0 w 1553538"/>
              <a:gd name="connsiteY6-280" fmla="*/ 2581732 h 2941772"/>
            </a:gdLst>
            <a:ahLst/>
            <a:cxnLst>
              <a:cxn ang="0">
                <a:pos x="connsiteX0-267" y="connsiteY0-268"/>
              </a:cxn>
              <a:cxn ang="0">
                <a:pos x="connsiteX1-269" y="connsiteY1-270"/>
              </a:cxn>
              <a:cxn ang="0">
                <a:pos x="connsiteX2-271" y="connsiteY2-272"/>
              </a:cxn>
              <a:cxn ang="0">
                <a:pos x="connsiteX3-273" y="connsiteY3-274"/>
              </a:cxn>
              <a:cxn ang="0">
                <a:pos x="connsiteX4-275" y="connsiteY4-276"/>
              </a:cxn>
              <a:cxn ang="0">
                <a:pos x="connsiteX5-277" y="connsiteY5-278"/>
              </a:cxn>
              <a:cxn ang="0">
                <a:pos x="connsiteX6-279" y="connsiteY6-280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5" name="下箭头"/>
          <p:cNvSpPr/>
          <p:nvPr/>
        </p:nvSpPr>
        <p:spPr>
          <a:xfrm rot="9466551">
            <a:off x="6270157" y="1596867"/>
            <a:ext cx="1553539" cy="2941772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-1" fmla="*/ 0 w 720080"/>
              <a:gd name="connsiteY0-2" fmla="*/ 2808312 h 3168352"/>
              <a:gd name="connsiteX1-3" fmla="*/ 180020 w 720080"/>
              <a:gd name="connsiteY1-4" fmla="*/ 2808312 h 3168352"/>
              <a:gd name="connsiteX2-5" fmla="*/ 540060 w 720080"/>
              <a:gd name="connsiteY2-6" fmla="*/ 0 h 3168352"/>
              <a:gd name="connsiteX3-7" fmla="*/ 540060 w 720080"/>
              <a:gd name="connsiteY3-8" fmla="*/ 2808312 h 3168352"/>
              <a:gd name="connsiteX4-9" fmla="*/ 720080 w 720080"/>
              <a:gd name="connsiteY4-10" fmla="*/ 2808312 h 3168352"/>
              <a:gd name="connsiteX5-11" fmla="*/ 360040 w 720080"/>
              <a:gd name="connsiteY5-12" fmla="*/ 3168352 h 3168352"/>
              <a:gd name="connsiteX6-13" fmla="*/ 0 w 720080"/>
              <a:gd name="connsiteY6-14" fmla="*/ 2808312 h 3168352"/>
              <a:gd name="connsiteX0-15" fmla="*/ 0 w 720080"/>
              <a:gd name="connsiteY0-16" fmla="*/ 2808312 h 3168352"/>
              <a:gd name="connsiteX1-17" fmla="*/ 180020 w 720080"/>
              <a:gd name="connsiteY1-18" fmla="*/ 2808312 h 3168352"/>
              <a:gd name="connsiteX2-19" fmla="*/ 540060 w 720080"/>
              <a:gd name="connsiteY2-20" fmla="*/ 0 h 3168352"/>
              <a:gd name="connsiteX3-21" fmla="*/ 540060 w 720080"/>
              <a:gd name="connsiteY3-22" fmla="*/ 2808312 h 3168352"/>
              <a:gd name="connsiteX4-23" fmla="*/ 720080 w 720080"/>
              <a:gd name="connsiteY4-24" fmla="*/ 2808312 h 3168352"/>
              <a:gd name="connsiteX5-25" fmla="*/ 360040 w 720080"/>
              <a:gd name="connsiteY5-26" fmla="*/ 3168352 h 3168352"/>
              <a:gd name="connsiteX6-27" fmla="*/ 0 w 720080"/>
              <a:gd name="connsiteY6-28" fmla="*/ 2808312 h 3168352"/>
              <a:gd name="connsiteX0-29" fmla="*/ 0 w 720080"/>
              <a:gd name="connsiteY0-30" fmla="*/ 2808312 h 3168352"/>
              <a:gd name="connsiteX1-31" fmla="*/ 180020 w 720080"/>
              <a:gd name="connsiteY1-32" fmla="*/ 2808312 h 3168352"/>
              <a:gd name="connsiteX2-33" fmla="*/ 540060 w 720080"/>
              <a:gd name="connsiteY2-34" fmla="*/ 0 h 3168352"/>
              <a:gd name="connsiteX3-35" fmla="*/ 540060 w 720080"/>
              <a:gd name="connsiteY3-36" fmla="*/ 2808312 h 3168352"/>
              <a:gd name="connsiteX4-37" fmla="*/ 720080 w 720080"/>
              <a:gd name="connsiteY4-38" fmla="*/ 2808312 h 3168352"/>
              <a:gd name="connsiteX5-39" fmla="*/ 360040 w 720080"/>
              <a:gd name="connsiteY5-40" fmla="*/ 3168352 h 3168352"/>
              <a:gd name="connsiteX6-41" fmla="*/ 0 w 720080"/>
              <a:gd name="connsiteY6-42" fmla="*/ 2808312 h 3168352"/>
              <a:gd name="connsiteX0-43" fmla="*/ 0 w 720080"/>
              <a:gd name="connsiteY0-44" fmla="*/ 2808312 h 3168352"/>
              <a:gd name="connsiteX1-45" fmla="*/ 180020 w 720080"/>
              <a:gd name="connsiteY1-46" fmla="*/ 2808312 h 3168352"/>
              <a:gd name="connsiteX2-47" fmla="*/ 540060 w 720080"/>
              <a:gd name="connsiteY2-48" fmla="*/ 0 h 3168352"/>
              <a:gd name="connsiteX3-49" fmla="*/ 540060 w 720080"/>
              <a:gd name="connsiteY3-50" fmla="*/ 2808312 h 3168352"/>
              <a:gd name="connsiteX4-51" fmla="*/ 720080 w 720080"/>
              <a:gd name="connsiteY4-52" fmla="*/ 2808312 h 3168352"/>
              <a:gd name="connsiteX5-53" fmla="*/ 360040 w 720080"/>
              <a:gd name="connsiteY5-54" fmla="*/ 3168352 h 3168352"/>
              <a:gd name="connsiteX6-55" fmla="*/ 0 w 720080"/>
              <a:gd name="connsiteY6-56" fmla="*/ 2808312 h 3168352"/>
              <a:gd name="connsiteX0-57" fmla="*/ 0 w 720080"/>
              <a:gd name="connsiteY0-58" fmla="*/ 2808312 h 3168352"/>
              <a:gd name="connsiteX1-59" fmla="*/ 180020 w 720080"/>
              <a:gd name="connsiteY1-60" fmla="*/ 2808312 h 3168352"/>
              <a:gd name="connsiteX2-61" fmla="*/ 540060 w 720080"/>
              <a:gd name="connsiteY2-62" fmla="*/ 0 h 3168352"/>
              <a:gd name="connsiteX3-63" fmla="*/ 540060 w 720080"/>
              <a:gd name="connsiteY3-64" fmla="*/ 2808312 h 3168352"/>
              <a:gd name="connsiteX4-65" fmla="*/ 720080 w 720080"/>
              <a:gd name="connsiteY4-66" fmla="*/ 2808312 h 3168352"/>
              <a:gd name="connsiteX5-67" fmla="*/ 360040 w 720080"/>
              <a:gd name="connsiteY5-68" fmla="*/ 3168352 h 3168352"/>
              <a:gd name="connsiteX6-69" fmla="*/ 0 w 720080"/>
              <a:gd name="connsiteY6-70" fmla="*/ 2808312 h 3168352"/>
              <a:gd name="connsiteX0-71" fmla="*/ 0 w 720080"/>
              <a:gd name="connsiteY0-72" fmla="*/ 2808312 h 3168352"/>
              <a:gd name="connsiteX1-73" fmla="*/ 180020 w 720080"/>
              <a:gd name="connsiteY1-74" fmla="*/ 2808312 h 3168352"/>
              <a:gd name="connsiteX2-75" fmla="*/ 540060 w 720080"/>
              <a:gd name="connsiteY2-76" fmla="*/ 0 h 3168352"/>
              <a:gd name="connsiteX3-77" fmla="*/ 540060 w 720080"/>
              <a:gd name="connsiteY3-78" fmla="*/ 2808312 h 3168352"/>
              <a:gd name="connsiteX4-79" fmla="*/ 720080 w 720080"/>
              <a:gd name="connsiteY4-80" fmla="*/ 2808312 h 3168352"/>
              <a:gd name="connsiteX5-81" fmla="*/ 360040 w 720080"/>
              <a:gd name="connsiteY5-82" fmla="*/ 3168352 h 3168352"/>
              <a:gd name="connsiteX6-83" fmla="*/ 0 w 720080"/>
              <a:gd name="connsiteY6-84" fmla="*/ 2808312 h 3168352"/>
              <a:gd name="connsiteX0-85" fmla="*/ 0 w 720080"/>
              <a:gd name="connsiteY0-86" fmla="*/ 2808312 h 3168352"/>
              <a:gd name="connsiteX1-87" fmla="*/ 180020 w 720080"/>
              <a:gd name="connsiteY1-88" fmla="*/ 2808312 h 3168352"/>
              <a:gd name="connsiteX2-89" fmla="*/ 540060 w 720080"/>
              <a:gd name="connsiteY2-90" fmla="*/ 0 h 3168352"/>
              <a:gd name="connsiteX3-91" fmla="*/ 540060 w 720080"/>
              <a:gd name="connsiteY3-92" fmla="*/ 2808312 h 3168352"/>
              <a:gd name="connsiteX4-93" fmla="*/ 720080 w 720080"/>
              <a:gd name="connsiteY4-94" fmla="*/ 2808312 h 3168352"/>
              <a:gd name="connsiteX5-95" fmla="*/ 360040 w 720080"/>
              <a:gd name="connsiteY5-96" fmla="*/ 3168352 h 3168352"/>
              <a:gd name="connsiteX6-97" fmla="*/ 0 w 720080"/>
              <a:gd name="connsiteY6-98" fmla="*/ 2808312 h 3168352"/>
              <a:gd name="connsiteX0-99" fmla="*/ 0 w 720080"/>
              <a:gd name="connsiteY0-100" fmla="*/ 2808312 h 3168352"/>
              <a:gd name="connsiteX1-101" fmla="*/ 180020 w 720080"/>
              <a:gd name="connsiteY1-102" fmla="*/ 2808312 h 3168352"/>
              <a:gd name="connsiteX2-103" fmla="*/ 540060 w 720080"/>
              <a:gd name="connsiteY2-104" fmla="*/ 0 h 3168352"/>
              <a:gd name="connsiteX3-105" fmla="*/ 540060 w 720080"/>
              <a:gd name="connsiteY3-106" fmla="*/ 2808312 h 3168352"/>
              <a:gd name="connsiteX4-107" fmla="*/ 720080 w 720080"/>
              <a:gd name="connsiteY4-108" fmla="*/ 2808312 h 3168352"/>
              <a:gd name="connsiteX5-109" fmla="*/ 360040 w 720080"/>
              <a:gd name="connsiteY5-110" fmla="*/ 3168352 h 3168352"/>
              <a:gd name="connsiteX6-111" fmla="*/ 0 w 720080"/>
              <a:gd name="connsiteY6-112" fmla="*/ 2808312 h 3168352"/>
              <a:gd name="connsiteX0-113" fmla="*/ 0 w 752331"/>
              <a:gd name="connsiteY0-114" fmla="*/ 3085897 h 3445937"/>
              <a:gd name="connsiteX1-115" fmla="*/ 180020 w 752331"/>
              <a:gd name="connsiteY1-116" fmla="*/ 3085897 h 3445937"/>
              <a:gd name="connsiteX2-117" fmla="*/ 752331 w 752331"/>
              <a:gd name="connsiteY2-118" fmla="*/ 0 h 3445937"/>
              <a:gd name="connsiteX3-119" fmla="*/ 540060 w 752331"/>
              <a:gd name="connsiteY3-120" fmla="*/ 3085897 h 3445937"/>
              <a:gd name="connsiteX4-121" fmla="*/ 720080 w 752331"/>
              <a:gd name="connsiteY4-122" fmla="*/ 3085897 h 3445937"/>
              <a:gd name="connsiteX5-123" fmla="*/ 360040 w 752331"/>
              <a:gd name="connsiteY5-124" fmla="*/ 3445937 h 3445937"/>
              <a:gd name="connsiteX6-125" fmla="*/ 0 w 752331"/>
              <a:gd name="connsiteY6-126" fmla="*/ 3085897 h 3445937"/>
              <a:gd name="connsiteX0-127" fmla="*/ 0 w 752331"/>
              <a:gd name="connsiteY0-128" fmla="*/ 3085897 h 3445937"/>
              <a:gd name="connsiteX1-129" fmla="*/ 180020 w 752331"/>
              <a:gd name="connsiteY1-130" fmla="*/ 3085897 h 3445937"/>
              <a:gd name="connsiteX2-131" fmla="*/ 752331 w 752331"/>
              <a:gd name="connsiteY2-132" fmla="*/ 0 h 3445937"/>
              <a:gd name="connsiteX3-133" fmla="*/ 540060 w 752331"/>
              <a:gd name="connsiteY3-134" fmla="*/ 3085897 h 3445937"/>
              <a:gd name="connsiteX4-135" fmla="*/ 720080 w 752331"/>
              <a:gd name="connsiteY4-136" fmla="*/ 3085897 h 3445937"/>
              <a:gd name="connsiteX5-137" fmla="*/ 360040 w 752331"/>
              <a:gd name="connsiteY5-138" fmla="*/ 3445937 h 3445937"/>
              <a:gd name="connsiteX6-139" fmla="*/ 0 w 752331"/>
              <a:gd name="connsiteY6-140" fmla="*/ 3085897 h 3445937"/>
              <a:gd name="connsiteX0-141" fmla="*/ 0 w 752331"/>
              <a:gd name="connsiteY0-142" fmla="*/ 3085897 h 3445937"/>
              <a:gd name="connsiteX1-143" fmla="*/ 180020 w 752331"/>
              <a:gd name="connsiteY1-144" fmla="*/ 3085897 h 3445937"/>
              <a:gd name="connsiteX2-145" fmla="*/ 752331 w 752331"/>
              <a:gd name="connsiteY2-146" fmla="*/ 0 h 3445937"/>
              <a:gd name="connsiteX3-147" fmla="*/ 540060 w 752331"/>
              <a:gd name="connsiteY3-148" fmla="*/ 3085897 h 3445937"/>
              <a:gd name="connsiteX4-149" fmla="*/ 720080 w 752331"/>
              <a:gd name="connsiteY4-150" fmla="*/ 3085897 h 3445937"/>
              <a:gd name="connsiteX5-151" fmla="*/ 360040 w 752331"/>
              <a:gd name="connsiteY5-152" fmla="*/ 3445937 h 3445937"/>
              <a:gd name="connsiteX6-153" fmla="*/ 0 w 752331"/>
              <a:gd name="connsiteY6-154" fmla="*/ 3085897 h 3445937"/>
              <a:gd name="connsiteX0-155" fmla="*/ 0 w 1521214"/>
              <a:gd name="connsiteY0-156" fmla="*/ 2643005 h 3003045"/>
              <a:gd name="connsiteX1-157" fmla="*/ 180020 w 1521214"/>
              <a:gd name="connsiteY1-158" fmla="*/ 2643005 h 3003045"/>
              <a:gd name="connsiteX2-159" fmla="*/ 1521214 w 1521214"/>
              <a:gd name="connsiteY2-160" fmla="*/ 0 h 3003045"/>
              <a:gd name="connsiteX3-161" fmla="*/ 540060 w 1521214"/>
              <a:gd name="connsiteY3-162" fmla="*/ 2643005 h 3003045"/>
              <a:gd name="connsiteX4-163" fmla="*/ 720080 w 1521214"/>
              <a:gd name="connsiteY4-164" fmla="*/ 2643005 h 3003045"/>
              <a:gd name="connsiteX5-165" fmla="*/ 360040 w 1521214"/>
              <a:gd name="connsiteY5-166" fmla="*/ 3003045 h 3003045"/>
              <a:gd name="connsiteX6-167" fmla="*/ 0 w 1521214"/>
              <a:gd name="connsiteY6-168" fmla="*/ 2643005 h 3003045"/>
              <a:gd name="connsiteX0-169" fmla="*/ 0 w 1521214"/>
              <a:gd name="connsiteY0-170" fmla="*/ 2643005 h 3003045"/>
              <a:gd name="connsiteX1-171" fmla="*/ 180020 w 1521214"/>
              <a:gd name="connsiteY1-172" fmla="*/ 2643005 h 3003045"/>
              <a:gd name="connsiteX2-173" fmla="*/ 1521214 w 1521214"/>
              <a:gd name="connsiteY2-174" fmla="*/ 0 h 3003045"/>
              <a:gd name="connsiteX3-175" fmla="*/ 540060 w 1521214"/>
              <a:gd name="connsiteY3-176" fmla="*/ 2643005 h 3003045"/>
              <a:gd name="connsiteX4-177" fmla="*/ 720080 w 1521214"/>
              <a:gd name="connsiteY4-178" fmla="*/ 2643005 h 3003045"/>
              <a:gd name="connsiteX5-179" fmla="*/ 360040 w 1521214"/>
              <a:gd name="connsiteY5-180" fmla="*/ 3003045 h 3003045"/>
              <a:gd name="connsiteX6-181" fmla="*/ 0 w 1521214"/>
              <a:gd name="connsiteY6-182" fmla="*/ 2643005 h 3003045"/>
              <a:gd name="connsiteX0-183" fmla="*/ 0 w 1521214"/>
              <a:gd name="connsiteY0-184" fmla="*/ 2643005 h 3003045"/>
              <a:gd name="connsiteX1-185" fmla="*/ 180020 w 1521214"/>
              <a:gd name="connsiteY1-186" fmla="*/ 2643005 h 3003045"/>
              <a:gd name="connsiteX2-187" fmla="*/ 1521214 w 1521214"/>
              <a:gd name="connsiteY2-188" fmla="*/ 0 h 3003045"/>
              <a:gd name="connsiteX3-189" fmla="*/ 540060 w 1521214"/>
              <a:gd name="connsiteY3-190" fmla="*/ 2643005 h 3003045"/>
              <a:gd name="connsiteX4-191" fmla="*/ 720080 w 1521214"/>
              <a:gd name="connsiteY4-192" fmla="*/ 2643005 h 3003045"/>
              <a:gd name="connsiteX5-193" fmla="*/ 360040 w 1521214"/>
              <a:gd name="connsiteY5-194" fmla="*/ 3003045 h 3003045"/>
              <a:gd name="connsiteX6-195" fmla="*/ 0 w 1521214"/>
              <a:gd name="connsiteY6-196" fmla="*/ 2643005 h 3003045"/>
              <a:gd name="connsiteX0-197" fmla="*/ 0 w 1521214"/>
              <a:gd name="connsiteY0-198" fmla="*/ 2643005 h 3003045"/>
              <a:gd name="connsiteX1-199" fmla="*/ 180020 w 1521214"/>
              <a:gd name="connsiteY1-200" fmla="*/ 2643005 h 3003045"/>
              <a:gd name="connsiteX2-201" fmla="*/ 1521214 w 1521214"/>
              <a:gd name="connsiteY2-202" fmla="*/ 0 h 3003045"/>
              <a:gd name="connsiteX3-203" fmla="*/ 540060 w 1521214"/>
              <a:gd name="connsiteY3-204" fmla="*/ 2643005 h 3003045"/>
              <a:gd name="connsiteX4-205" fmla="*/ 720080 w 1521214"/>
              <a:gd name="connsiteY4-206" fmla="*/ 2643005 h 3003045"/>
              <a:gd name="connsiteX5-207" fmla="*/ 360040 w 1521214"/>
              <a:gd name="connsiteY5-208" fmla="*/ 3003045 h 3003045"/>
              <a:gd name="connsiteX6-209" fmla="*/ 0 w 1521214"/>
              <a:gd name="connsiteY6-210" fmla="*/ 2643005 h 3003045"/>
              <a:gd name="connsiteX0-211" fmla="*/ 0 w 1521214"/>
              <a:gd name="connsiteY0-212" fmla="*/ 2643005 h 3003045"/>
              <a:gd name="connsiteX1-213" fmla="*/ 180020 w 1521214"/>
              <a:gd name="connsiteY1-214" fmla="*/ 2643005 h 3003045"/>
              <a:gd name="connsiteX2-215" fmla="*/ 1521214 w 1521214"/>
              <a:gd name="connsiteY2-216" fmla="*/ 0 h 3003045"/>
              <a:gd name="connsiteX3-217" fmla="*/ 540060 w 1521214"/>
              <a:gd name="connsiteY3-218" fmla="*/ 2643005 h 3003045"/>
              <a:gd name="connsiteX4-219" fmla="*/ 720080 w 1521214"/>
              <a:gd name="connsiteY4-220" fmla="*/ 2643005 h 3003045"/>
              <a:gd name="connsiteX5-221" fmla="*/ 360040 w 1521214"/>
              <a:gd name="connsiteY5-222" fmla="*/ 3003045 h 3003045"/>
              <a:gd name="connsiteX6-223" fmla="*/ 0 w 1521214"/>
              <a:gd name="connsiteY6-224" fmla="*/ 2643005 h 3003045"/>
              <a:gd name="connsiteX0-225" fmla="*/ 0 w 1553538"/>
              <a:gd name="connsiteY0-226" fmla="*/ 2581732 h 2941772"/>
              <a:gd name="connsiteX1-227" fmla="*/ 180020 w 1553538"/>
              <a:gd name="connsiteY1-228" fmla="*/ 2581732 h 2941772"/>
              <a:gd name="connsiteX2-229" fmla="*/ 1553538 w 1553538"/>
              <a:gd name="connsiteY2-230" fmla="*/ 0 h 2941772"/>
              <a:gd name="connsiteX3-231" fmla="*/ 540060 w 1553538"/>
              <a:gd name="connsiteY3-232" fmla="*/ 2581732 h 2941772"/>
              <a:gd name="connsiteX4-233" fmla="*/ 720080 w 1553538"/>
              <a:gd name="connsiteY4-234" fmla="*/ 2581732 h 2941772"/>
              <a:gd name="connsiteX5-235" fmla="*/ 360040 w 1553538"/>
              <a:gd name="connsiteY5-236" fmla="*/ 2941772 h 2941772"/>
              <a:gd name="connsiteX6-237" fmla="*/ 0 w 1553538"/>
              <a:gd name="connsiteY6-238" fmla="*/ 2581732 h 2941772"/>
              <a:gd name="connsiteX0-239" fmla="*/ 0 w 1553538"/>
              <a:gd name="connsiteY0-240" fmla="*/ 2581732 h 2941772"/>
              <a:gd name="connsiteX1-241" fmla="*/ 180020 w 1553538"/>
              <a:gd name="connsiteY1-242" fmla="*/ 2581732 h 2941772"/>
              <a:gd name="connsiteX2-243" fmla="*/ 1553538 w 1553538"/>
              <a:gd name="connsiteY2-244" fmla="*/ 0 h 2941772"/>
              <a:gd name="connsiteX3-245" fmla="*/ 540060 w 1553538"/>
              <a:gd name="connsiteY3-246" fmla="*/ 2581732 h 2941772"/>
              <a:gd name="connsiteX4-247" fmla="*/ 720080 w 1553538"/>
              <a:gd name="connsiteY4-248" fmla="*/ 2581732 h 2941772"/>
              <a:gd name="connsiteX5-249" fmla="*/ 360040 w 1553538"/>
              <a:gd name="connsiteY5-250" fmla="*/ 2941772 h 2941772"/>
              <a:gd name="connsiteX6-251" fmla="*/ 0 w 1553538"/>
              <a:gd name="connsiteY6-252" fmla="*/ 2581732 h 2941772"/>
              <a:gd name="connsiteX0-253" fmla="*/ 0 w 1553538"/>
              <a:gd name="connsiteY0-254" fmla="*/ 2581732 h 2941772"/>
              <a:gd name="connsiteX1-255" fmla="*/ 180020 w 1553538"/>
              <a:gd name="connsiteY1-256" fmla="*/ 2581732 h 2941772"/>
              <a:gd name="connsiteX2-257" fmla="*/ 1553538 w 1553538"/>
              <a:gd name="connsiteY2-258" fmla="*/ 0 h 2941772"/>
              <a:gd name="connsiteX3-259" fmla="*/ 540060 w 1553538"/>
              <a:gd name="connsiteY3-260" fmla="*/ 2581732 h 2941772"/>
              <a:gd name="connsiteX4-261" fmla="*/ 720080 w 1553538"/>
              <a:gd name="connsiteY4-262" fmla="*/ 2581732 h 2941772"/>
              <a:gd name="connsiteX5-263" fmla="*/ 360040 w 1553538"/>
              <a:gd name="connsiteY5-264" fmla="*/ 2941772 h 2941772"/>
              <a:gd name="connsiteX6-265" fmla="*/ 0 w 1553538"/>
              <a:gd name="connsiteY6-266" fmla="*/ 2581732 h 2941772"/>
              <a:gd name="connsiteX0-267" fmla="*/ 0 w 1553538"/>
              <a:gd name="connsiteY0-268" fmla="*/ 2581732 h 2941772"/>
              <a:gd name="connsiteX1-269" fmla="*/ 180020 w 1553538"/>
              <a:gd name="connsiteY1-270" fmla="*/ 2581732 h 2941772"/>
              <a:gd name="connsiteX2-271" fmla="*/ 1553538 w 1553538"/>
              <a:gd name="connsiteY2-272" fmla="*/ 0 h 2941772"/>
              <a:gd name="connsiteX3-273" fmla="*/ 540060 w 1553538"/>
              <a:gd name="connsiteY3-274" fmla="*/ 2581732 h 2941772"/>
              <a:gd name="connsiteX4-275" fmla="*/ 720080 w 1553538"/>
              <a:gd name="connsiteY4-276" fmla="*/ 2581732 h 2941772"/>
              <a:gd name="connsiteX5-277" fmla="*/ 360040 w 1553538"/>
              <a:gd name="connsiteY5-278" fmla="*/ 2941772 h 2941772"/>
              <a:gd name="connsiteX6-279" fmla="*/ 0 w 1553538"/>
              <a:gd name="connsiteY6-280" fmla="*/ 2581732 h 2941772"/>
            </a:gdLst>
            <a:ahLst/>
            <a:cxnLst>
              <a:cxn ang="0">
                <a:pos x="connsiteX0-267" y="connsiteY0-268"/>
              </a:cxn>
              <a:cxn ang="0">
                <a:pos x="connsiteX1-269" y="connsiteY1-270"/>
              </a:cxn>
              <a:cxn ang="0">
                <a:pos x="connsiteX2-271" y="connsiteY2-272"/>
              </a:cxn>
              <a:cxn ang="0">
                <a:pos x="connsiteX3-273" y="connsiteY3-274"/>
              </a:cxn>
              <a:cxn ang="0">
                <a:pos x="connsiteX4-275" y="connsiteY4-276"/>
              </a:cxn>
              <a:cxn ang="0">
                <a:pos x="connsiteX5-277" y="connsiteY5-278"/>
              </a:cxn>
              <a:cxn ang="0">
                <a:pos x="connsiteX6-279" y="connsiteY6-280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2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2" name="椭圆"/>
          <p:cNvSpPr/>
          <p:nvPr/>
        </p:nvSpPr>
        <p:spPr>
          <a:xfrm>
            <a:off x="4892012" y="2512779"/>
            <a:ext cx="2407977" cy="2407977"/>
          </a:xfrm>
          <a:prstGeom prst="ellipse">
            <a:avLst/>
          </a:prstGeom>
          <a:ln w="1524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图标"/>
          <p:cNvSpPr>
            <a:spLocks noChangeAspect="1" noEditPoints="1"/>
          </p:cNvSpPr>
          <p:nvPr/>
        </p:nvSpPr>
        <p:spPr bwMode="auto">
          <a:xfrm>
            <a:off x="5699025" y="2984865"/>
            <a:ext cx="793950" cy="848707"/>
          </a:xfrm>
          <a:custGeom>
            <a:avLst/>
            <a:gdLst>
              <a:gd name="T0" fmla="*/ 15 w 131"/>
              <a:gd name="T1" fmla="*/ 76 h 140"/>
              <a:gd name="T2" fmla="*/ 24 w 131"/>
              <a:gd name="T3" fmla="*/ 51 h 140"/>
              <a:gd name="T4" fmla="*/ 37 w 131"/>
              <a:gd name="T5" fmla="*/ 72 h 140"/>
              <a:gd name="T6" fmla="*/ 50 w 131"/>
              <a:gd name="T7" fmla="*/ 52 h 140"/>
              <a:gd name="T8" fmla="*/ 62 w 131"/>
              <a:gd name="T9" fmla="*/ 71 h 140"/>
              <a:gd name="T10" fmla="*/ 71 w 131"/>
              <a:gd name="T11" fmla="*/ 43 h 140"/>
              <a:gd name="T12" fmla="*/ 74 w 131"/>
              <a:gd name="T13" fmla="*/ 42 h 140"/>
              <a:gd name="T14" fmla="*/ 75 w 131"/>
              <a:gd name="T15" fmla="*/ 44 h 140"/>
              <a:gd name="T16" fmla="*/ 63 w 131"/>
              <a:gd name="T17" fmla="*/ 82 h 140"/>
              <a:gd name="T18" fmla="*/ 50 w 131"/>
              <a:gd name="T19" fmla="*/ 60 h 140"/>
              <a:gd name="T20" fmla="*/ 38 w 131"/>
              <a:gd name="T21" fmla="*/ 81 h 140"/>
              <a:gd name="T22" fmla="*/ 25 w 131"/>
              <a:gd name="T23" fmla="*/ 61 h 140"/>
              <a:gd name="T24" fmla="*/ 19 w 131"/>
              <a:gd name="T25" fmla="*/ 77 h 140"/>
              <a:gd name="T26" fmla="*/ 17 w 131"/>
              <a:gd name="T27" fmla="*/ 79 h 140"/>
              <a:gd name="T28" fmla="*/ 15 w 131"/>
              <a:gd name="T29" fmla="*/ 76 h 140"/>
              <a:gd name="T30" fmla="*/ 131 w 131"/>
              <a:gd name="T31" fmla="*/ 9 h 140"/>
              <a:gd name="T32" fmla="*/ 131 w 131"/>
              <a:gd name="T33" fmla="*/ 20 h 140"/>
              <a:gd name="T34" fmla="*/ 131 w 131"/>
              <a:gd name="T35" fmla="*/ 26 h 140"/>
              <a:gd name="T36" fmla="*/ 131 w 131"/>
              <a:gd name="T37" fmla="*/ 96 h 140"/>
              <a:gd name="T38" fmla="*/ 79 w 131"/>
              <a:gd name="T39" fmla="*/ 96 h 140"/>
              <a:gd name="T40" fmla="*/ 79 w 131"/>
              <a:gd name="T41" fmla="*/ 113 h 140"/>
              <a:gd name="T42" fmla="*/ 113 w 131"/>
              <a:gd name="T43" fmla="*/ 140 h 140"/>
              <a:gd name="T44" fmla="*/ 105 w 131"/>
              <a:gd name="T45" fmla="*/ 140 h 140"/>
              <a:gd name="T46" fmla="*/ 79 w 131"/>
              <a:gd name="T47" fmla="*/ 122 h 140"/>
              <a:gd name="T48" fmla="*/ 79 w 131"/>
              <a:gd name="T49" fmla="*/ 123 h 140"/>
              <a:gd name="T50" fmla="*/ 61 w 131"/>
              <a:gd name="T51" fmla="*/ 123 h 140"/>
              <a:gd name="T52" fmla="*/ 61 w 131"/>
              <a:gd name="T53" fmla="*/ 122 h 140"/>
              <a:gd name="T54" fmla="*/ 35 w 131"/>
              <a:gd name="T55" fmla="*/ 140 h 140"/>
              <a:gd name="T56" fmla="*/ 26 w 131"/>
              <a:gd name="T57" fmla="*/ 140 h 140"/>
              <a:gd name="T58" fmla="*/ 61 w 131"/>
              <a:gd name="T59" fmla="*/ 113 h 140"/>
              <a:gd name="T60" fmla="*/ 61 w 131"/>
              <a:gd name="T61" fmla="*/ 96 h 140"/>
              <a:gd name="T62" fmla="*/ 0 w 131"/>
              <a:gd name="T63" fmla="*/ 96 h 140"/>
              <a:gd name="T64" fmla="*/ 0 w 131"/>
              <a:gd name="T65" fmla="*/ 26 h 140"/>
              <a:gd name="T66" fmla="*/ 0 w 131"/>
              <a:gd name="T67" fmla="*/ 20 h 140"/>
              <a:gd name="T68" fmla="*/ 0 w 131"/>
              <a:gd name="T69" fmla="*/ 9 h 140"/>
              <a:gd name="T70" fmla="*/ 61 w 131"/>
              <a:gd name="T71" fmla="*/ 9 h 140"/>
              <a:gd name="T72" fmla="*/ 61 w 131"/>
              <a:gd name="T73" fmla="*/ 0 h 140"/>
              <a:gd name="T74" fmla="*/ 79 w 131"/>
              <a:gd name="T75" fmla="*/ 0 h 140"/>
              <a:gd name="T76" fmla="*/ 79 w 131"/>
              <a:gd name="T77" fmla="*/ 9 h 140"/>
              <a:gd name="T78" fmla="*/ 131 w 131"/>
              <a:gd name="T79" fmla="*/ 9 h 140"/>
              <a:gd name="T80" fmla="*/ 122 w 131"/>
              <a:gd name="T81" fmla="*/ 28 h 140"/>
              <a:gd name="T82" fmla="*/ 9 w 131"/>
              <a:gd name="T83" fmla="*/ 28 h 140"/>
              <a:gd name="T84" fmla="*/ 9 w 131"/>
              <a:gd name="T85" fmla="*/ 88 h 140"/>
              <a:gd name="T86" fmla="*/ 61 w 131"/>
              <a:gd name="T87" fmla="*/ 88 h 140"/>
              <a:gd name="T88" fmla="*/ 79 w 131"/>
              <a:gd name="T89" fmla="*/ 88 h 140"/>
              <a:gd name="T90" fmla="*/ 122 w 131"/>
              <a:gd name="T91" fmla="*/ 88 h 140"/>
              <a:gd name="T92" fmla="*/ 122 w 131"/>
              <a:gd name="T93" fmla="*/ 28 h 140"/>
              <a:gd name="T94" fmla="*/ 99 w 131"/>
              <a:gd name="T95" fmla="*/ 62 h 140"/>
              <a:gd name="T96" fmla="*/ 110 w 131"/>
              <a:gd name="T97" fmla="*/ 51 h 140"/>
              <a:gd name="T98" fmla="*/ 99 w 131"/>
              <a:gd name="T99" fmla="*/ 39 h 140"/>
              <a:gd name="T100" fmla="*/ 87 w 131"/>
              <a:gd name="T101" fmla="*/ 51 h 140"/>
              <a:gd name="T102" fmla="*/ 99 w 131"/>
              <a:gd name="T103" fmla="*/ 62 h 140"/>
              <a:gd name="T104" fmla="*/ 96 w 131"/>
              <a:gd name="T105" fmla="*/ 70 h 140"/>
              <a:gd name="T106" fmla="*/ 87 w 131"/>
              <a:gd name="T107" fmla="*/ 70 h 140"/>
              <a:gd name="T108" fmla="*/ 87 w 131"/>
              <a:gd name="T109" fmla="*/ 79 h 140"/>
              <a:gd name="T110" fmla="*/ 96 w 131"/>
              <a:gd name="T111" fmla="*/ 79 h 140"/>
              <a:gd name="T112" fmla="*/ 96 w 131"/>
              <a:gd name="T113" fmla="*/ 70 h 140"/>
              <a:gd name="T114" fmla="*/ 105 w 131"/>
              <a:gd name="T115" fmla="*/ 79 h 140"/>
              <a:gd name="T116" fmla="*/ 114 w 131"/>
              <a:gd name="T117" fmla="*/ 79 h 140"/>
              <a:gd name="T118" fmla="*/ 114 w 131"/>
              <a:gd name="T119" fmla="*/ 70 h 140"/>
              <a:gd name="T120" fmla="*/ 105 w 131"/>
              <a:gd name="T121" fmla="*/ 70 h 140"/>
              <a:gd name="T122" fmla="*/ 105 w 131"/>
              <a:gd name="T123" fmla="*/ 79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1" h="140">
                <a:moveTo>
                  <a:pt x="15" y="76"/>
                </a:moveTo>
                <a:cubicBezTo>
                  <a:pt x="24" y="51"/>
                  <a:pt x="24" y="51"/>
                  <a:pt x="24" y="51"/>
                </a:cubicBezTo>
                <a:cubicBezTo>
                  <a:pt x="37" y="72"/>
                  <a:pt x="37" y="72"/>
                  <a:pt x="37" y="72"/>
                </a:cubicBezTo>
                <a:cubicBezTo>
                  <a:pt x="50" y="52"/>
                  <a:pt x="50" y="52"/>
                  <a:pt x="50" y="52"/>
                </a:cubicBezTo>
                <a:cubicBezTo>
                  <a:pt x="62" y="71"/>
                  <a:pt x="62" y="71"/>
                  <a:pt x="62" y="71"/>
                </a:cubicBezTo>
                <a:cubicBezTo>
                  <a:pt x="71" y="43"/>
                  <a:pt x="71" y="43"/>
                  <a:pt x="71" y="43"/>
                </a:cubicBezTo>
                <a:cubicBezTo>
                  <a:pt x="72" y="42"/>
                  <a:pt x="73" y="41"/>
                  <a:pt x="74" y="42"/>
                </a:cubicBezTo>
                <a:cubicBezTo>
                  <a:pt x="75" y="42"/>
                  <a:pt x="76" y="43"/>
                  <a:pt x="75" y="44"/>
                </a:cubicBezTo>
                <a:cubicBezTo>
                  <a:pt x="63" y="82"/>
                  <a:pt x="63" y="82"/>
                  <a:pt x="63" y="82"/>
                </a:cubicBezTo>
                <a:cubicBezTo>
                  <a:pt x="50" y="60"/>
                  <a:pt x="50" y="60"/>
                  <a:pt x="50" y="60"/>
                </a:cubicBezTo>
                <a:cubicBezTo>
                  <a:pt x="38" y="81"/>
                  <a:pt x="38" y="81"/>
                  <a:pt x="38" y="81"/>
                </a:cubicBezTo>
                <a:cubicBezTo>
                  <a:pt x="25" y="61"/>
                  <a:pt x="25" y="61"/>
                  <a:pt x="25" y="61"/>
                </a:cubicBezTo>
                <a:cubicBezTo>
                  <a:pt x="19" y="77"/>
                  <a:pt x="19" y="77"/>
                  <a:pt x="19" y="77"/>
                </a:cubicBezTo>
                <a:cubicBezTo>
                  <a:pt x="19" y="78"/>
                  <a:pt x="18" y="79"/>
                  <a:pt x="17" y="79"/>
                </a:cubicBezTo>
                <a:cubicBezTo>
                  <a:pt x="15" y="78"/>
                  <a:pt x="15" y="77"/>
                  <a:pt x="15" y="76"/>
                </a:cubicBezTo>
                <a:close/>
                <a:moveTo>
                  <a:pt x="131" y="9"/>
                </a:moveTo>
                <a:cubicBezTo>
                  <a:pt x="131" y="20"/>
                  <a:pt x="131" y="20"/>
                  <a:pt x="131" y="20"/>
                </a:cubicBezTo>
                <a:cubicBezTo>
                  <a:pt x="131" y="26"/>
                  <a:pt x="131" y="26"/>
                  <a:pt x="131" y="26"/>
                </a:cubicBezTo>
                <a:cubicBezTo>
                  <a:pt x="131" y="96"/>
                  <a:pt x="131" y="96"/>
                  <a:pt x="131" y="96"/>
                </a:cubicBezTo>
                <a:cubicBezTo>
                  <a:pt x="79" y="96"/>
                  <a:pt x="79" y="96"/>
                  <a:pt x="79" y="96"/>
                </a:cubicBezTo>
                <a:cubicBezTo>
                  <a:pt x="79" y="113"/>
                  <a:pt x="79" y="113"/>
                  <a:pt x="79" y="113"/>
                </a:cubicBezTo>
                <a:cubicBezTo>
                  <a:pt x="113" y="140"/>
                  <a:pt x="113" y="140"/>
                  <a:pt x="113" y="140"/>
                </a:cubicBezTo>
                <a:cubicBezTo>
                  <a:pt x="105" y="140"/>
                  <a:pt x="105" y="140"/>
                  <a:pt x="105" y="140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3"/>
                  <a:pt x="79" y="123"/>
                  <a:pt x="79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2"/>
                  <a:pt x="61" y="122"/>
                  <a:pt x="61" y="122"/>
                </a:cubicBezTo>
                <a:cubicBezTo>
                  <a:pt x="35" y="140"/>
                  <a:pt x="35" y="140"/>
                  <a:pt x="35" y="140"/>
                </a:cubicBezTo>
                <a:cubicBezTo>
                  <a:pt x="26" y="140"/>
                  <a:pt x="26" y="140"/>
                  <a:pt x="26" y="140"/>
                </a:cubicBezTo>
                <a:cubicBezTo>
                  <a:pt x="61" y="113"/>
                  <a:pt x="61" y="113"/>
                  <a:pt x="61" y="113"/>
                </a:cubicBezTo>
                <a:cubicBezTo>
                  <a:pt x="61" y="96"/>
                  <a:pt x="61" y="96"/>
                  <a:pt x="61" y="96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9"/>
                  <a:pt x="0" y="9"/>
                  <a:pt x="0" y="9"/>
                </a:cubicBezTo>
                <a:cubicBezTo>
                  <a:pt x="61" y="9"/>
                  <a:pt x="61" y="9"/>
                  <a:pt x="61" y="9"/>
                </a:cubicBezTo>
                <a:cubicBezTo>
                  <a:pt x="61" y="0"/>
                  <a:pt x="61" y="0"/>
                  <a:pt x="61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79" y="9"/>
                  <a:pt x="79" y="9"/>
                  <a:pt x="79" y="9"/>
                </a:cubicBezTo>
                <a:lnTo>
                  <a:pt x="131" y="9"/>
                </a:lnTo>
                <a:close/>
                <a:moveTo>
                  <a:pt x="122" y="28"/>
                </a:moveTo>
                <a:cubicBezTo>
                  <a:pt x="9" y="28"/>
                  <a:pt x="9" y="28"/>
                  <a:pt x="9" y="28"/>
                </a:cubicBezTo>
                <a:cubicBezTo>
                  <a:pt x="9" y="88"/>
                  <a:pt x="9" y="88"/>
                  <a:pt x="9" y="88"/>
                </a:cubicBezTo>
                <a:cubicBezTo>
                  <a:pt x="61" y="88"/>
                  <a:pt x="61" y="88"/>
                  <a:pt x="61" y="88"/>
                </a:cubicBezTo>
                <a:cubicBezTo>
                  <a:pt x="79" y="88"/>
                  <a:pt x="79" y="88"/>
                  <a:pt x="79" y="88"/>
                </a:cubicBezTo>
                <a:cubicBezTo>
                  <a:pt x="122" y="88"/>
                  <a:pt x="122" y="88"/>
                  <a:pt x="122" y="88"/>
                </a:cubicBezTo>
                <a:lnTo>
                  <a:pt x="122" y="28"/>
                </a:lnTo>
                <a:close/>
                <a:moveTo>
                  <a:pt x="99" y="62"/>
                </a:moveTo>
                <a:cubicBezTo>
                  <a:pt x="105" y="62"/>
                  <a:pt x="110" y="57"/>
                  <a:pt x="110" y="51"/>
                </a:cubicBezTo>
                <a:cubicBezTo>
                  <a:pt x="110" y="45"/>
                  <a:pt x="105" y="39"/>
                  <a:pt x="99" y="39"/>
                </a:cubicBezTo>
                <a:cubicBezTo>
                  <a:pt x="93" y="39"/>
                  <a:pt x="87" y="45"/>
                  <a:pt x="87" y="51"/>
                </a:cubicBezTo>
                <a:cubicBezTo>
                  <a:pt x="87" y="57"/>
                  <a:pt x="93" y="62"/>
                  <a:pt x="99" y="62"/>
                </a:cubicBezTo>
                <a:close/>
                <a:moveTo>
                  <a:pt x="96" y="70"/>
                </a:moveTo>
                <a:cubicBezTo>
                  <a:pt x="87" y="70"/>
                  <a:pt x="87" y="70"/>
                  <a:pt x="87" y="70"/>
                </a:cubicBezTo>
                <a:cubicBezTo>
                  <a:pt x="87" y="79"/>
                  <a:pt x="87" y="79"/>
                  <a:pt x="87" y="79"/>
                </a:cubicBezTo>
                <a:cubicBezTo>
                  <a:pt x="96" y="79"/>
                  <a:pt x="96" y="79"/>
                  <a:pt x="96" y="79"/>
                </a:cubicBezTo>
                <a:lnTo>
                  <a:pt x="96" y="70"/>
                </a:lnTo>
                <a:close/>
                <a:moveTo>
                  <a:pt x="105" y="79"/>
                </a:moveTo>
                <a:cubicBezTo>
                  <a:pt x="114" y="79"/>
                  <a:pt x="114" y="79"/>
                  <a:pt x="114" y="79"/>
                </a:cubicBezTo>
                <a:cubicBezTo>
                  <a:pt x="114" y="70"/>
                  <a:pt x="114" y="70"/>
                  <a:pt x="114" y="70"/>
                </a:cubicBezTo>
                <a:cubicBezTo>
                  <a:pt x="105" y="70"/>
                  <a:pt x="105" y="70"/>
                  <a:pt x="105" y="70"/>
                </a:cubicBezTo>
                <a:lnTo>
                  <a:pt x="105" y="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0000"/>
              </a:solidFill>
              <a:latin typeface="+mn-ea"/>
            </a:endParaRPr>
          </a:p>
        </p:txBody>
      </p:sp>
      <p:sp>
        <p:nvSpPr>
          <p:cNvPr id="15" name="文本"/>
          <p:cNvSpPr/>
          <p:nvPr/>
        </p:nvSpPr>
        <p:spPr>
          <a:xfrm>
            <a:off x="5190808" y="4032566"/>
            <a:ext cx="1810385" cy="445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300" b="1" spc="25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Add Title</a:t>
            </a:r>
            <a:endParaRPr lang="zh-CN" altLang="en-US" sz="2300" b="1" spc="250" dirty="0">
              <a:solidFill>
                <a:schemeClr val="bg1"/>
              </a:solidFill>
            </a:endParaRPr>
          </a:p>
        </p:txBody>
      </p:sp>
      <p:sp>
        <p:nvSpPr>
          <p:cNvPr id="16" name="文本"/>
          <p:cNvSpPr/>
          <p:nvPr/>
        </p:nvSpPr>
        <p:spPr>
          <a:xfrm>
            <a:off x="860434" y="2484839"/>
            <a:ext cx="286993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</a:rPr>
              <a:t>Individual Recognition</a:t>
            </a:r>
            <a:endParaRPr lang="en-US" altLang="zh-CN" sz="1600" spc="150" dirty="0">
              <a:solidFill>
                <a:schemeClr val="accent3"/>
              </a:solidFill>
            </a:endParaRPr>
          </a:p>
          <a:p>
            <a:pPr algn="r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</a:rPr>
              <a:t>of hotels</a:t>
            </a:r>
            <a:endParaRPr lang="en-US" altLang="zh-CN" sz="1600" spc="150" dirty="0">
              <a:solidFill>
                <a:schemeClr val="accent3"/>
              </a:solidFill>
            </a:endParaRPr>
          </a:p>
        </p:txBody>
      </p:sp>
      <p:sp>
        <p:nvSpPr>
          <p:cNvPr id="18" name="文本"/>
          <p:cNvSpPr/>
          <p:nvPr/>
        </p:nvSpPr>
        <p:spPr>
          <a:xfrm>
            <a:off x="1344679" y="5274024"/>
            <a:ext cx="286993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</a:rPr>
              <a:t>Hotels used by SMEs </a:t>
            </a:r>
            <a:endParaRPr lang="en-US" altLang="zh-CN" sz="1600" spc="150" dirty="0">
              <a:solidFill>
                <a:schemeClr val="accent3"/>
              </a:solidFill>
            </a:endParaRPr>
          </a:p>
        </p:txBody>
      </p:sp>
      <p:sp>
        <p:nvSpPr>
          <p:cNvPr id="20" name="文本"/>
          <p:cNvSpPr/>
          <p:nvPr/>
        </p:nvSpPr>
        <p:spPr>
          <a:xfrm>
            <a:off x="8465399" y="4695033"/>
            <a:ext cx="2869939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</a:rPr>
              <a:t>Hotels Used by Large Enterprises as media of conferences</a:t>
            </a:r>
            <a:endParaRPr lang="en-US" altLang="zh-CN" sz="1600" spc="150" dirty="0">
              <a:solidFill>
                <a:schemeClr val="accent3"/>
              </a:solidFill>
            </a:endParaRPr>
          </a:p>
        </p:txBody>
      </p:sp>
      <p:sp>
        <p:nvSpPr>
          <p:cNvPr id="21" name="文本"/>
          <p:cNvSpPr/>
          <p:nvPr/>
        </p:nvSpPr>
        <p:spPr>
          <a:xfrm>
            <a:off x="9212795" y="4248757"/>
            <a:ext cx="309880" cy="445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Tx/>
              <a:buSzTx/>
              <a:buFontTx/>
            </a:pPr>
            <a:endParaRPr lang="zh-CN" altLang="en-US" sz="23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2" name="文本"/>
          <p:cNvSpPr/>
          <p:nvPr/>
        </p:nvSpPr>
        <p:spPr>
          <a:xfrm>
            <a:off x="7935932" y="1842547"/>
            <a:ext cx="286993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</a:rPr>
              <a:t>National and Global Recognition</a:t>
            </a:r>
            <a:endParaRPr lang="en-US" altLang="zh-CN" sz="1600" spc="150" dirty="0">
              <a:solidFill>
                <a:schemeClr val="accent3"/>
              </a:solidFill>
            </a:endParaRPr>
          </a:p>
        </p:txBody>
      </p:sp>
      <p:sp>
        <p:nvSpPr>
          <p:cNvPr id="23" name="文本"/>
          <p:cNvSpPr/>
          <p:nvPr/>
        </p:nvSpPr>
        <p:spPr>
          <a:xfrm>
            <a:off x="8662373" y="1396271"/>
            <a:ext cx="309880" cy="445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Tx/>
              <a:buSzTx/>
              <a:buFontTx/>
            </a:pPr>
            <a:endParaRPr lang="zh-CN" altLang="en-US" sz="23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6" name="标题"/>
          <p:cNvSpPr>
            <a:spLocks noGrp="1"/>
          </p:cNvSpPr>
          <p:nvPr>
            <p:ph type="body" sz="quarter" idx="10"/>
          </p:nvPr>
        </p:nvSpPr>
        <p:spPr>
          <a:xfrm>
            <a:off x="1776068" y="236948"/>
            <a:ext cx="8639865" cy="629920"/>
          </a:xfrm>
        </p:spPr>
        <p:txBody>
          <a:bodyPr/>
          <a:lstStyle/>
          <a:p>
            <a:pPr algn="ctr"/>
            <a:r>
              <a:rPr lang="en-US" altLang="zh-CN" dirty="0">
                <a:solidFill>
                  <a:schemeClr val="tx1"/>
                </a:solidFill>
                <a:sym typeface="+mn-ea"/>
              </a:rPr>
              <a:t>Objectives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12" grpId="0" animBg="1"/>
      <p:bldP spid="14" grpId="0" animBg="1"/>
      <p:bldP spid="15" grpId="0"/>
      <p:bldP spid="16" grpId="0"/>
      <p:bldP spid="18" grpId="0"/>
      <p:bldP spid="20" grpId="0"/>
      <p:bldP spid="21" grpId="0"/>
      <p:bldP spid="22" grpId="0"/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smtClean="0"/>
              <a:t>PART FOUR</a:t>
            </a:r>
            <a:endParaRPr lang="en-US" altLang="zh-CN" dirty="0"/>
          </a:p>
        </p:txBody>
      </p:sp>
      <p:sp>
        <p:nvSpPr>
          <p:cNvPr id="4" name="文本"/>
          <p:cNvSpPr>
            <a:spLocks noGrp="1"/>
          </p:cNvSpPr>
          <p:nvPr>
            <p:ph type="body" sz="quarter" idx="12"/>
          </p:nvPr>
        </p:nvSpPr>
        <p:spPr>
          <a:xfrm>
            <a:off x="5108361" y="3725577"/>
            <a:ext cx="6426414" cy="1143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FontTx/>
            </a:pPr>
            <a:endParaRPr lang="zh-CN" altLang="en-US" spc="150" dirty="0">
              <a:solidFill>
                <a:schemeClr val="accent3"/>
              </a:solidFill>
              <a:latin typeface="+mn-ea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endParaRPr lang="zh-CN" altLang="en-US" dirty="0"/>
          </a:p>
        </p:txBody>
      </p:sp>
      <p:sp>
        <p:nvSpPr>
          <p:cNvPr id="3" name="标题"/>
          <p:cNvSpPr>
            <a:spLocks noGrp="1"/>
          </p:cNvSpPr>
          <p:nvPr>
            <p:ph type="body" sz="quarter" idx="11"/>
          </p:nvPr>
        </p:nvSpPr>
        <p:spPr>
          <a:xfrm>
            <a:off x="5108360" y="2226848"/>
            <a:ext cx="7083640" cy="860425"/>
          </a:xfrm>
        </p:spPr>
        <p:txBody>
          <a:bodyPr/>
          <a:lstStyle/>
          <a:p>
            <a:r>
              <a:rPr lang="en-US" altLang="zh-CN" smtClean="0"/>
              <a:t>Conclusion</a:t>
            </a:r>
            <a:endParaRPr lang="en-US" altLang="zh-CN" smtClean="0"/>
          </a:p>
        </p:txBody>
      </p:sp>
      <p:sp>
        <p:nvSpPr>
          <p:cNvPr id="2" name="数字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mtClean="0"/>
              <a:t>04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形"/>
          <p:cNvSpPr/>
          <p:nvPr/>
        </p:nvSpPr>
        <p:spPr bwMode="auto">
          <a:xfrm flipH="1">
            <a:off x="4124638" y="1857822"/>
            <a:ext cx="752146" cy="3142356"/>
          </a:xfrm>
          <a:custGeom>
            <a:avLst/>
            <a:gdLst>
              <a:gd name="T0" fmla="*/ 0 w 1412"/>
              <a:gd name="T1" fmla="*/ 82 h 6009"/>
              <a:gd name="T2" fmla="*/ 0 w 1412"/>
              <a:gd name="T3" fmla="*/ 0 h 6009"/>
              <a:gd name="T4" fmla="*/ 283 w 1412"/>
              <a:gd name="T5" fmla="*/ 71 h 6009"/>
              <a:gd name="T6" fmla="*/ 518 w 1412"/>
              <a:gd name="T7" fmla="*/ 182 h 6009"/>
              <a:gd name="T8" fmla="*/ 723 w 1412"/>
              <a:gd name="T9" fmla="*/ 367 h 6009"/>
              <a:gd name="T10" fmla="*/ 863 w 1412"/>
              <a:gd name="T11" fmla="*/ 597 h 6009"/>
              <a:gd name="T12" fmla="*/ 935 w 1412"/>
              <a:gd name="T13" fmla="*/ 848 h 6009"/>
              <a:gd name="T14" fmla="*/ 966 w 1412"/>
              <a:gd name="T15" fmla="*/ 1141 h 6009"/>
              <a:gd name="T16" fmla="*/ 931 w 1412"/>
              <a:gd name="T17" fmla="*/ 1500 h 6009"/>
              <a:gd name="T18" fmla="*/ 856 w 1412"/>
              <a:gd name="T19" fmla="*/ 1831 h 6009"/>
              <a:gd name="T20" fmla="*/ 828 w 1412"/>
              <a:gd name="T21" fmla="*/ 2176 h 6009"/>
              <a:gd name="T22" fmla="*/ 869 w 1412"/>
              <a:gd name="T23" fmla="*/ 2502 h 6009"/>
              <a:gd name="T24" fmla="*/ 961 w 1412"/>
              <a:gd name="T25" fmla="*/ 2687 h 6009"/>
              <a:gd name="T26" fmla="*/ 1110 w 1412"/>
              <a:gd name="T27" fmla="*/ 2815 h 6009"/>
              <a:gd name="T28" fmla="*/ 1244 w 1412"/>
              <a:gd name="T29" fmla="*/ 2889 h 6009"/>
              <a:gd name="T30" fmla="*/ 1412 w 1412"/>
              <a:gd name="T31" fmla="*/ 2920 h 6009"/>
              <a:gd name="T32" fmla="*/ 1412 w 1412"/>
              <a:gd name="T33" fmla="*/ 3079 h 6009"/>
              <a:gd name="T34" fmla="*/ 1156 w 1412"/>
              <a:gd name="T35" fmla="*/ 3164 h 6009"/>
              <a:gd name="T36" fmla="*/ 999 w 1412"/>
              <a:gd name="T37" fmla="*/ 3291 h 6009"/>
              <a:gd name="T38" fmla="*/ 880 w 1412"/>
              <a:gd name="T39" fmla="*/ 3508 h 6009"/>
              <a:gd name="T40" fmla="*/ 826 w 1412"/>
              <a:gd name="T41" fmla="*/ 3804 h 6009"/>
              <a:gd name="T42" fmla="*/ 850 w 1412"/>
              <a:gd name="T43" fmla="*/ 4193 h 6009"/>
              <a:gd name="T44" fmla="*/ 884 w 1412"/>
              <a:gd name="T45" fmla="*/ 4452 h 6009"/>
              <a:gd name="T46" fmla="*/ 935 w 1412"/>
              <a:gd name="T47" fmla="*/ 4752 h 6009"/>
              <a:gd name="T48" fmla="*/ 944 w 1412"/>
              <a:gd name="T49" fmla="*/ 5046 h 6009"/>
              <a:gd name="T50" fmla="*/ 893 w 1412"/>
              <a:gd name="T51" fmla="*/ 5331 h 6009"/>
              <a:gd name="T52" fmla="*/ 792 w 1412"/>
              <a:gd name="T53" fmla="*/ 5553 h 6009"/>
              <a:gd name="T54" fmla="*/ 639 w 1412"/>
              <a:gd name="T55" fmla="*/ 5737 h 6009"/>
              <a:gd name="T56" fmla="*/ 458 w 1412"/>
              <a:gd name="T57" fmla="*/ 5879 h 6009"/>
              <a:gd name="T58" fmla="*/ 310 w 1412"/>
              <a:gd name="T59" fmla="*/ 5967 h 6009"/>
              <a:gd name="T60" fmla="*/ 212 w 1412"/>
              <a:gd name="T61" fmla="*/ 6005 h 6009"/>
              <a:gd name="T62" fmla="*/ 171 w 1412"/>
              <a:gd name="T63" fmla="*/ 5973 h 6009"/>
              <a:gd name="T64" fmla="*/ 208 w 1412"/>
              <a:gd name="T65" fmla="*/ 5905 h 6009"/>
              <a:gd name="T66" fmla="*/ 300 w 1412"/>
              <a:gd name="T67" fmla="*/ 5840 h 6009"/>
              <a:gd name="T68" fmla="*/ 445 w 1412"/>
              <a:gd name="T69" fmla="*/ 5705 h 6009"/>
              <a:gd name="T70" fmla="*/ 564 w 1412"/>
              <a:gd name="T71" fmla="*/ 5512 h 6009"/>
              <a:gd name="T72" fmla="*/ 625 w 1412"/>
              <a:gd name="T73" fmla="*/ 5315 h 6009"/>
              <a:gd name="T74" fmla="*/ 638 w 1412"/>
              <a:gd name="T75" fmla="*/ 5121 h 6009"/>
              <a:gd name="T76" fmla="*/ 618 w 1412"/>
              <a:gd name="T77" fmla="*/ 4825 h 6009"/>
              <a:gd name="T78" fmla="*/ 584 w 1412"/>
              <a:gd name="T79" fmla="*/ 4415 h 6009"/>
              <a:gd name="T80" fmla="*/ 578 w 1412"/>
              <a:gd name="T81" fmla="*/ 4048 h 6009"/>
              <a:gd name="T82" fmla="*/ 632 w 1412"/>
              <a:gd name="T83" fmla="*/ 3704 h 6009"/>
              <a:gd name="T84" fmla="*/ 772 w 1412"/>
              <a:gd name="T85" fmla="*/ 3412 h 6009"/>
              <a:gd name="T86" fmla="*/ 941 w 1412"/>
              <a:gd name="T87" fmla="*/ 3215 h 6009"/>
              <a:gd name="T88" fmla="*/ 1273 w 1412"/>
              <a:gd name="T89" fmla="*/ 3012 h 6009"/>
              <a:gd name="T90" fmla="*/ 1034 w 1412"/>
              <a:gd name="T91" fmla="*/ 2880 h 6009"/>
              <a:gd name="T92" fmla="*/ 884 w 1412"/>
              <a:gd name="T93" fmla="*/ 2767 h 6009"/>
              <a:gd name="T94" fmla="*/ 739 w 1412"/>
              <a:gd name="T95" fmla="*/ 2564 h 6009"/>
              <a:gd name="T96" fmla="*/ 611 w 1412"/>
              <a:gd name="T97" fmla="*/ 2279 h 6009"/>
              <a:gd name="T98" fmla="*/ 558 w 1412"/>
              <a:gd name="T99" fmla="*/ 1973 h 6009"/>
              <a:gd name="T100" fmla="*/ 562 w 1412"/>
              <a:gd name="T101" fmla="*/ 1648 h 6009"/>
              <a:gd name="T102" fmla="*/ 605 w 1412"/>
              <a:gd name="T103" fmla="*/ 1308 h 6009"/>
              <a:gd name="T104" fmla="*/ 646 w 1412"/>
              <a:gd name="T105" fmla="*/ 904 h 6009"/>
              <a:gd name="T106" fmla="*/ 619 w 1412"/>
              <a:gd name="T107" fmla="*/ 644 h 6009"/>
              <a:gd name="T108" fmla="*/ 520 w 1412"/>
              <a:gd name="T109" fmla="*/ 441 h 6009"/>
              <a:gd name="T110" fmla="*/ 341 w 1412"/>
              <a:gd name="T111" fmla="*/ 240 h 6009"/>
              <a:gd name="T112" fmla="*/ 152 w 1412"/>
              <a:gd name="T113" fmla="*/ 132 h 6009"/>
              <a:gd name="T114" fmla="*/ 0 w 1412"/>
              <a:gd name="T115" fmla="*/ 82 h 6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12" h="6009">
                <a:moveTo>
                  <a:pt x="0" y="82"/>
                </a:moveTo>
                <a:lnTo>
                  <a:pt x="0" y="0"/>
                </a:lnTo>
                <a:cubicBezTo>
                  <a:pt x="108" y="24"/>
                  <a:pt x="202" y="47"/>
                  <a:pt x="283" y="71"/>
                </a:cubicBezTo>
                <a:cubicBezTo>
                  <a:pt x="364" y="95"/>
                  <a:pt x="442" y="132"/>
                  <a:pt x="518" y="182"/>
                </a:cubicBezTo>
                <a:cubicBezTo>
                  <a:pt x="594" y="231"/>
                  <a:pt x="662" y="293"/>
                  <a:pt x="723" y="367"/>
                </a:cubicBezTo>
                <a:cubicBezTo>
                  <a:pt x="784" y="443"/>
                  <a:pt x="830" y="519"/>
                  <a:pt x="863" y="597"/>
                </a:cubicBezTo>
                <a:cubicBezTo>
                  <a:pt x="894" y="675"/>
                  <a:pt x="917" y="759"/>
                  <a:pt x="935" y="848"/>
                </a:cubicBezTo>
                <a:cubicBezTo>
                  <a:pt x="952" y="937"/>
                  <a:pt x="963" y="1036"/>
                  <a:pt x="966" y="1141"/>
                </a:cubicBezTo>
                <a:cubicBezTo>
                  <a:pt x="970" y="1248"/>
                  <a:pt x="959" y="1368"/>
                  <a:pt x="931" y="1500"/>
                </a:cubicBezTo>
                <a:lnTo>
                  <a:pt x="856" y="1831"/>
                </a:lnTo>
                <a:cubicBezTo>
                  <a:pt x="834" y="1941"/>
                  <a:pt x="826" y="2055"/>
                  <a:pt x="828" y="2176"/>
                </a:cubicBezTo>
                <a:cubicBezTo>
                  <a:pt x="828" y="2308"/>
                  <a:pt x="841" y="2417"/>
                  <a:pt x="869" y="2502"/>
                </a:cubicBezTo>
                <a:cubicBezTo>
                  <a:pt x="896" y="2587"/>
                  <a:pt x="926" y="2649"/>
                  <a:pt x="961" y="2687"/>
                </a:cubicBezTo>
                <a:cubicBezTo>
                  <a:pt x="994" y="2724"/>
                  <a:pt x="1044" y="2767"/>
                  <a:pt x="1110" y="2815"/>
                </a:cubicBezTo>
                <a:cubicBezTo>
                  <a:pt x="1176" y="2862"/>
                  <a:pt x="1221" y="2887"/>
                  <a:pt x="1244" y="2889"/>
                </a:cubicBezTo>
                <a:lnTo>
                  <a:pt x="1412" y="2920"/>
                </a:lnTo>
                <a:lnTo>
                  <a:pt x="1412" y="3079"/>
                </a:lnTo>
                <a:cubicBezTo>
                  <a:pt x="1298" y="3106"/>
                  <a:pt x="1213" y="3134"/>
                  <a:pt x="1156" y="3164"/>
                </a:cubicBezTo>
                <a:cubicBezTo>
                  <a:pt x="1099" y="3193"/>
                  <a:pt x="1047" y="3236"/>
                  <a:pt x="999" y="3291"/>
                </a:cubicBezTo>
                <a:cubicBezTo>
                  <a:pt x="952" y="3347"/>
                  <a:pt x="912" y="3419"/>
                  <a:pt x="880" y="3508"/>
                </a:cubicBezTo>
                <a:cubicBezTo>
                  <a:pt x="847" y="3596"/>
                  <a:pt x="829" y="3695"/>
                  <a:pt x="826" y="3804"/>
                </a:cubicBezTo>
                <a:cubicBezTo>
                  <a:pt x="823" y="3914"/>
                  <a:pt x="830" y="4043"/>
                  <a:pt x="850" y="4193"/>
                </a:cubicBezTo>
                <a:cubicBezTo>
                  <a:pt x="860" y="4296"/>
                  <a:pt x="872" y="4383"/>
                  <a:pt x="884" y="4452"/>
                </a:cubicBezTo>
                <a:lnTo>
                  <a:pt x="935" y="4752"/>
                </a:lnTo>
                <a:cubicBezTo>
                  <a:pt x="948" y="4855"/>
                  <a:pt x="951" y="4953"/>
                  <a:pt x="944" y="5046"/>
                </a:cubicBezTo>
                <a:cubicBezTo>
                  <a:pt x="936" y="5150"/>
                  <a:pt x="919" y="5246"/>
                  <a:pt x="893" y="5331"/>
                </a:cubicBezTo>
                <a:cubicBezTo>
                  <a:pt x="866" y="5416"/>
                  <a:pt x="832" y="5491"/>
                  <a:pt x="792" y="5553"/>
                </a:cubicBezTo>
                <a:cubicBezTo>
                  <a:pt x="753" y="5617"/>
                  <a:pt x="702" y="5678"/>
                  <a:pt x="639" y="5737"/>
                </a:cubicBezTo>
                <a:cubicBezTo>
                  <a:pt x="578" y="5796"/>
                  <a:pt x="517" y="5843"/>
                  <a:pt x="458" y="5879"/>
                </a:cubicBezTo>
                <a:lnTo>
                  <a:pt x="310" y="5967"/>
                </a:lnTo>
                <a:cubicBezTo>
                  <a:pt x="268" y="5997"/>
                  <a:pt x="235" y="6009"/>
                  <a:pt x="212" y="6005"/>
                </a:cubicBezTo>
                <a:cubicBezTo>
                  <a:pt x="189" y="6001"/>
                  <a:pt x="175" y="5990"/>
                  <a:pt x="171" y="5973"/>
                </a:cubicBezTo>
                <a:cubicBezTo>
                  <a:pt x="166" y="5954"/>
                  <a:pt x="179" y="5932"/>
                  <a:pt x="208" y="5905"/>
                </a:cubicBezTo>
                <a:cubicBezTo>
                  <a:pt x="219" y="5896"/>
                  <a:pt x="249" y="5874"/>
                  <a:pt x="300" y="5840"/>
                </a:cubicBezTo>
                <a:cubicBezTo>
                  <a:pt x="351" y="5804"/>
                  <a:pt x="399" y="5760"/>
                  <a:pt x="445" y="5705"/>
                </a:cubicBezTo>
                <a:cubicBezTo>
                  <a:pt x="492" y="5650"/>
                  <a:pt x="532" y="5587"/>
                  <a:pt x="564" y="5512"/>
                </a:cubicBezTo>
                <a:cubicBezTo>
                  <a:pt x="596" y="5439"/>
                  <a:pt x="617" y="5373"/>
                  <a:pt x="625" y="5315"/>
                </a:cubicBezTo>
                <a:cubicBezTo>
                  <a:pt x="634" y="5258"/>
                  <a:pt x="638" y="5192"/>
                  <a:pt x="638" y="5121"/>
                </a:cubicBezTo>
                <a:cubicBezTo>
                  <a:pt x="636" y="5058"/>
                  <a:pt x="629" y="4960"/>
                  <a:pt x="618" y="4825"/>
                </a:cubicBezTo>
                <a:cubicBezTo>
                  <a:pt x="606" y="4690"/>
                  <a:pt x="595" y="4553"/>
                  <a:pt x="584" y="4415"/>
                </a:cubicBezTo>
                <a:cubicBezTo>
                  <a:pt x="574" y="4277"/>
                  <a:pt x="572" y="4156"/>
                  <a:pt x="578" y="4048"/>
                </a:cubicBezTo>
                <a:cubicBezTo>
                  <a:pt x="584" y="3907"/>
                  <a:pt x="603" y="3792"/>
                  <a:pt x="632" y="3704"/>
                </a:cubicBezTo>
                <a:cubicBezTo>
                  <a:pt x="661" y="3616"/>
                  <a:pt x="708" y="3518"/>
                  <a:pt x="772" y="3412"/>
                </a:cubicBezTo>
                <a:cubicBezTo>
                  <a:pt x="837" y="3305"/>
                  <a:pt x="893" y="3239"/>
                  <a:pt x="941" y="3215"/>
                </a:cubicBezTo>
                <a:lnTo>
                  <a:pt x="1273" y="3012"/>
                </a:lnTo>
                <a:cubicBezTo>
                  <a:pt x="1174" y="2959"/>
                  <a:pt x="1094" y="2915"/>
                  <a:pt x="1034" y="2880"/>
                </a:cubicBezTo>
                <a:cubicBezTo>
                  <a:pt x="975" y="2844"/>
                  <a:pt x="924" y="2806"/>
                  <a:pt x="884" y="2767"/>
                </a:cubicBezTo>
                <a:cubicBezTo>
                  <a:pt x="844" y="2729"/>
                  <a:pt x="796" y="2661"/>
                  <a:pt x="739" y="2564"/>
                </a:cubicBezTo>
                <a:cubicBezTo>
                  <a:pt x="683" y="2467"/>
                  <a:pt x="639" y="2372"/>
                  <a:pt x="611" y="2279"/>
                </a:cubicBezTo>
                <a:cubicBezTo>
                  <a:pt x="582" y="2187"/>
                  <a:pt x="565" y="2085"/>
                  <a:pt x="558" y="1973"/>
                </a:cubicBezTo>
                <a:cubicBezTo>
                  <a:pt x="550" y="1862"/>
                  <a:pt x="552" y="1753"/>
                  <a:pt x="562" y="1648"/>
                </a:cubicBezTo>
                <a:cubicBezTo>
                  <a:pt x="566" y="1592"/>
                  <a:pt x="580" y="1478"/>
                  <a:pt x="605" y="1308"/>
                </a:cubicBezTo>
                <a:cubicBezTo>
                  <a:pt x="629" y="1139"/>
                  <a:pt x="643" y="1004"/>
                  <a:pt x="646" y="904"/>
                </a:cubicBezTo>
                <a:cubicBezTo>
                  <a:pt x="649" y="805"/>
                  <a:pt x="641" y="718"/>
                  <a:pt x="619" y="644"/>
                </a:cubicBezTo>
                <a:cubicBezTo>
                  <a:pt x="603" y="589"/>
                  <a:pt x="569" y="522"/>
                  <a:pt x="520" y="441"/>
                </a:cubicBezTo>
                <a:cubicBezTo>
                  <a:pt x="470" y="360"/>
                  <a:pt x="411" y="293"/>
                  <a:pt x="341" y="240"/>
                </a:cubicBezTo>
                <a:cubicBezTo>
                  <a:pt x="272" y="187"/>
                  <a:pt x="208" y="152"/>
                  <a:pt x="152" y="132"/>
                </a:cubicBezTo>
                <a:lnTo>
                  <a:pt x="0" y="8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00" tIns="45699" rIns="91400" bIns="45699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6" name="文本框"/>
          <p:cNvSpPr/>
          <p:nvPr/>
        </p:nvSpPr>
        <p:spPr>
          <a:xfrm>
            <a:off x="5212834" y="1967180"/>
            <a:ext cx="6135793" cy="4518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68" tIns="60935" rIns="121868" bIns="60935" rtlCol="0" anchor="ctr"/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 smtClean="0">
                <a:solidFill>
                  <a:schemeClr val="bg1"/>
                </a:solidFill>
                <a:latin typeface="+mn-ea"/>
                <a:sym typeface="+mn-ea"/>
              </a:rPr>
              <a:t>tkinter module provides peak creativity</a:t>
            </a:r>
            <a:endParaRPr lang="en-US" altLang="zh-CN" sz="1600" spc="150" dirty="0" smtClean="0">
              <a:solidFill>
                <a:schemeClr val="bg1"/>
              </a:solidFill>
              <a:latin typeface="+mn-ea"/>
              <a:sym typeface="+mn-ea"/>
            </a:endParaRPr>
          </a:p>
        </p:txBody>
      </p:sp>
      <p:sp>
        <p:nvSpPr>
          <p:cNvPr id="7" name="文本框"/>
          <p:cNvSpPr/>
          <p:nvPr/>
        </p:nvSpPr>
        <p:spPr>
          <a:xfrm>
            <a:off x="5212834" y="2782780"/>
            <a:ext cx="6135793" cy="4518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68" tIns="60935" rIns="121868" bIns="60935" rtlCol="0" anchor="ctr"/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prstClr val="white"/>
                </a:solidFill>
              </a:rPr>
              <a:t>HMS is efficient</a:t>
            </a:r>
            <a:endParaRPr lang="en-US" altLang="zh-CN" sz="1600" spc="150" dirty="0">
              <a:solidFill>
                <a:prstClr val="white"/>
              </a:solidFill>
            </a:endParaRPr>
          </a:p>
        </p:txBody>
      </p:sp>
      <p:sp>
        <p:nvSpPr>
          <p:cNvPr id="8" name="文本框"/>
          <p:cNvSpPr/>
          <p:nvPr/>
        </p:nvSpPr>
        <p:spPr>
          <a:xfrm>
            <a:off x="5212834" y="3598380"/>
            <a:ext cx="6135793" cy="4518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68" tIns="60935" rIns="121868" bIns="60935" rtlCol="0" anchor="ctr"/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prstClr val="white"/>
                </a:solidFill>
              </a:rPr>
              <a:t>HMS is flexible</a:t>
            </a:r>
            <a:endParaRPr lang="en-US" altLang="zh-CN" sz="1600" spc="150" dirty="0">
              <a:solidFill>
                <a:prstClr val="white"/>
              </a:solidFill>
            </a:endParaRPr>
          </a:p>
        </p:txBody>
      </p:sp>
      <p:sp>
        <p:nvSpPr>
          <p:cNvPr id="9" name="文本框"/>
          <p:cNvSpPr/>
          <p:nvPr/>
        </p:nvSpPr>
        <p:spPr>
          <a:xfrm>
            <a:off x="5212834" y="4413979"/>
            <a:ext cx="6135793" cy="4518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68" tIns="60935" rIns="121868" bIns="60935" rtlCol="0" anchor="ctr"/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prstClr val="white"/>
                </a:solidFill>
              </a:rPr>
              <a:t>HMS is the next big thing</a:t>
            </a:r>
            <a:endParaRPr lang="en-US" altLang="zh-CN" sz="1600" spc="150" dirty="0">
              <a:solidFill>
                <a:prstClr val="white"/>
              </a:solidFill>
            </a:endParaRPr>
          </a:p>
        </p:txBody>
      </p:sp>
      <p:sp>
        <p:nvSpPr>
          <p:cNvPr id="11" name="文本"/>
          <p:cNvSpPr txBox="1"/>
          <p:nvPr/>
        </p:nvSpPr>
        <p:spPr>
          <a:xfrm>
            <a:off x="731393" y="5509095"/>
            <a:ext cx="10843852" cy="1022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Text here Text here Text hereText here Text here Text here</a:t>
            </a:r>
            <a:endParaRPr lang="zh-CN" altLang="en-US" spc="150" dirty="0" smtClean="0">
              <a:solidFill>
                <a:schemeClr val="bg1"/>
              </a:solidFill>
              <a:latin typeface="+mn-ea"/>
              <a:sym typeface="+mn-ea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endParaRPr lang="en-US" altLang="zh-CN" dirty="0" smtClean="0">
              <a:solidFill>
                <a:schemeClr val="accent3"/>
              </a:solidFill>
            </a:endParaRPr>
          </a:p>
        </p:txBody>
      </p:sp>
      <p:sp>
        <p:nvSpPr>
          <p:cNvPr id="12" name="椭圆"/>
          <p:cNvSpPr>
            <a:spLocks noChangeArrowheads="1"/>
          </p:cNvSpPr>
          <p:nvPr/>
        </p:nvSpPr>
        <p:spPr bwMode="auto">
          <a:xfrm>
            <a:off x="1010174" y="2367716"/>
            <a:ext cx="2365798" cy="2365798"/>
          </a:xfrm>
          <a:prstGeom prst="ellipse">
            <a:avLst/>
          </a:prstGeom>
          <a:solidFill>
            <a:schemeClr val="accent2"/>
          </a:solidFill>
          <a:ln w="4" cap="flat">
            <a:noFill/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  <a:latin typeface="+mn-ea"/>
            </a:endParaRPr>
          </a:p>
        </p:txBody>
      </p:sp>
      <p:sp>
        <p:nvSpPr>
          <p:cNvPr id="13" name="圆环"/>
          <p:cNvSpPr>
            <a:spLocks noChangeArrowheads="1"/>
          </p:cNvSpPr>
          <p:nvPr/>
        </p:nvSpPr>
        <p:spPr bwMode="auto">
          <a:xfrm>
            <a:off x="1132900" y="2489969"/>
            <a:ext cx="2120347" cy="2121293"/>
          </a:xfrm>
          <a:prstGeom prst="ellipse">
            <a:avLst/>
          </a:prstGeom>
          <a:noFill/>
          <a:ln>
            <a:solidFill>
              <a:srgbClr val="F8F8F8"/>
            </a:solidFill>
            <a:prstDash val="dash"/>
          </a:ln>
        </p:spPr>
        <p:txBody>
          <a:bodyPr vert="horz" wrap="square" lIns="91404" tIns="45702" rIns="91404" bIns="45702" numCol="1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1800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15" name="文本"/>
          <p:cNvSpPr/>
          <p:nvPr/>
        </p:nvSpPr>
        <p:spPr>
          <a:xfrm>
            <a:off x="1607285" y="3829883"/>
            <a:ext cx="1171575" cy="445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300" spc="250" dirty="0">
                <a:solidFill>
                  <a:prstClr val="white"/>
                </a:solidFill>
                <a:latin typeface="+mj-ea"/>
                <a:ea typeface="+mj-ea"/>
              </a:rPr>
              <a:t>Notes</a:t>
            </a:r>
            <a:endParaRPr lang="en-US" altLang="zh-CN" sz="2300" spc="250" dirty="0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16" name="图标"/>
          <p:cNvSpPr>
            <a:spLocks noChangeAspect="1" noEditPoints="1"/>
          </p:cNvSpPr>
          <p:nvPr/>
        </p:nvSpPr>
        <p:spPr bwMode="auto">
          <a:xfrm>
            <a:off x="1881566" y="2734014"/>
            <a:ext cx="623013" cy="851445"/>
          </a:xfrm>
          <a:custGeom>
            <a:avLst/>
            <a:gdLst>
              <a:gd name="T0" fmla="*/ 58 w 443"/>
              <a:gd name="T1" fmla="*/ 98 h 605"/>
              <a:gd name="T2" fmla="*/ 49 w 443"/>
              <a:gd name="T3" fmla="*/ 605 h 605"/>
              <a:gd name="T4" fmla="*/ 443 w 443"/>
              <a:gd name="T5" fmla="*/ 149 h 605"/>
              <a:gd name="T6" fmla="*/ 410 w 443"/>
              <a:gd name="T7" fmla="*/ 159 h 605"/>
              <a:gd name="T8" fmla="*/ 51 w 443"/>
              <a:gd name="T9" fmla="*/ 570 h 605"/>
              <a:gd name="T10" fmla="*/ 192 w 443"/>
              <a:gd name="T11" fmla="*/ 64 h 605"/>
              <a:gd name="T12" fmla="*/ 252 w 443"/>
              <a:gd name="T13" fmla="*/ 64 h 605"/>
              <a:gd name="T14" fmla="*/ 221 w 443"/>
              <a:gd name="T15" fmla="*/ 96 h 605"/>
              <a:gd name="T16" fmla="*/ 155 w 443"/>
              <a:gd name="T17" fmla="*/ 66 h 605"/>
              <a:gd name="T18" fmla="*/ 81 w 443"/>
              <a:gd name="T19" fmla="*/ 153 h 605"/>
              <a:gd name="T20" fmla="*/ 362 w 443"/>
              <a:gd name="T21" fmla="*/ 153 h 605"/>
              <a:gd name="T22" fmla="*/ 288 w 443"/>
              <a:gd name="T23" fmla="*/ 66 h 605"/>
              <a:gd name="T24" fmla="*/ 155 w 443"/>
              <a:gd name="T25" fmla="*/ 66 h 605"/>
              <a:gd name="T26" fmla="*/ 156 w 443"/>
              <a:gd name="T27" fmla="*/ 459 h 605"/>
              <a:gd name="T28" fmla="*/ 107 w 443"/>
              <a:gd name="T29" fmla="*/ 473 h 605"/>
              <a:gd name="T30" fmla="*/ 97 w 443"/>
              <a:gd name="T31" fmla="*/ 484 h 605"/>
              <a:gd name="T32" fmla="*/ 156 w 443"/>
              <a:gd name="T33" fmla="*/ 489 h 605"/>
              <a:gd name="T34" fmla="*/ 94 w 443"/>
              <a:gd name="T35" fmla="*/ 519 h 605"/>
              <a:gd name="T36" fmla="*/ 172 w 443"/>
              <a:gd name="T37" fmla="*/ 481 h 605"/>
              <a:gd name="T38" fmla="*/ 172 w 443"/>
              <a:gd name="T39" fmla="*/ 456 h 605"/>
              <a:gd name="T40" fmla="*/ 78 w 443"/>
              <a:gd name="T41" fmla="*/ 461 h 605"/>
              <a:gd name="T42" fmla="*/ 152 w 443"/>
              <a:gd name="T43" fmla="*/ 539 h 605"/>
              <a:gd name="T44" fmla="*/ 152 w 443"/>
              <a:gd name="T45" fmla="*/ 237 h 605"/>
              <a:gd name="T46" fmla="*/ 107 w 443"/>
              <a:gd name="T47" fmla="*/ 251 h 605"/>
              <a:gd name="T48" fmla="*/ 123 w 443"/>
              <a:gd name="T49" fmla="*/ 291 h 605"/>
              <a:gd name="T50" fmla="*/ 94 w 443"/>
              <a:gd name="T51" fmla="*/ 302 h 605"/>
              <a:gd name="T52" fmla="*/ 152 w 443"/>
              <a:gd name="T53" fmla="*/ 222 h 605"/>
              <a:gd name="T54" fmla="*/ 78 w 443"/>
              <a:gd name="T55" fmla="*/ 300 h 605"/>
              <a:gd name="T56" fmla="*/ 171 w 443"/>
              <a:gd name="T57" fmla="*/ 255 h 605"/>
              <a:gd name="T58" fmla="*/ 170 w 443"/>
              <a:gd name="T59" fmla="*/ 234 h 605"/>
              <a:gd name="T60" fmla="*/ 156 w 443"/>
              <a:gd name="T61" fmla="*/ 357 h 605"/>
              <a:gd name="T62" fmla="*/ 97 w 443"/>
              <a:gd name="T63" fmla="*/ 372 h 605"/>
              <a:gd name="T64" fmla="*/ 156 w 443"/>
              <a:gd name="T65" fmla="*/ 412 h 605"/>
              <a:gd name="T66" fmla="*/ 171 w 443"/>
              <a:gd name="T67" fmla="*/ 345 h 605"/>
              <a:gd name="T68" fmla="*/ 78 w 443"/>
              <a:gd name="T69" fmla="*/ 349 h 605"/>
              <a:gd name="T70" fmla="*/ 156 w 443"/>
              <a:gd name="T71" fmla="*/ 427 h 605"/>
              <a:gd name="T72" fmla="*/ 205 w 443"/>
              <a:gd name="T73" fmla="*/ 330 h 605"/>
              <a:gd name="T74" fmla="*/ 232 w 443"/>
              <a:gd name="T75" fmla="*/ 513 h 605"/>
              <a:gd name="T76" fmla="*/ 356 w 443"/>
              <a:gd name="T77" fmla="*/ 475 h 605"/>
              <a:gd name="T78" fmla="*/ 227 w 443"/>
              <a:gd name="T79" fmla="*/ 508 h 605"/>
              <a:gd name="T80" fmla="*/ 356 w 443"/>
              <a:gd name="T81" fmla="*/ 360 h 605"/>
              <a:gd name="T82" fmla="*/ 227 w 443"/>
              <a:gd name="T83" fmla="*/ 291 h 605"/>
              <a:gd name="T84" fmla="*/ 227 w 443"/>
              <a:gd name="T85" fmla="*/ 250 h 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43" h="605">
                <a:moveTo>
                  <a:pt x="34" y="159"/>
                </a:moveTo>
                <a:cubicBezTo>
                  <a:pt x="34" y="142"/>
                  <a:pt x="42" y="134"/>
                  <a:pt x="58" y="133"/>
                </a:cubicBezTo>
                <a:lnTo>
                  <a:pt x="58" y="98"/>
                </a:lnTo>
                <a:cubicBezTo>
                  <a:pt x="27" y="99"/>
                  <a:pt x="0" y="118"/>
                  <a:pt x="0" y="149"/>
                </a:cubicBezTo>
                <a:lnTo>
                  <a:pt x="0" y="556"/>
                </a:lnTo>
                <a:cubicBezTo>
                  <a:pt x="0" y="581"/>
                  <a:pt x="24" y="605"/>
                  <a:pt x="49" y="605"/>
                </a:cubicBezTo>
                <a:lnTo>
                  <a:pt x="394" y="605"/>
                </a:lnTo>
                <a:cubicBezTo>
                  <a:pt x="419" y="605"/>
                  <a:pt x="443" y="581"/>
                  <a:pt x="443" y="556"/>
                </a:cubicBezTo>
                <a:lnTo>
                  <a:pt x="443" y="149"/>
                </a:lnTo>
                <a:cubicBezTo>
                  <a:pt x="443" y="118"/>
                  <a:pt x="416" y="99"/>
                  <a:pt x="385" y="98"/>
                </a:cubicBezTo>
                <a:lnTo>
                  <a:pt x="385" y="133"/>
                </a:lnTo>
                <a:cubicBezTo>
                  <a:pt x="402" y="134"/>
                  <a:pt x="410" y="142"/>
                  <a:pt x="410" y="159"/>
                </a:cubicBezTo>
                <a:lnTo>
                  <a:pt x="410" y="545"/>
                </a:lnTo>
                <a:cubicBezTo>
                  <a:pt x="410" y="557"/>
                  <a:pt x="404" y="570"/>
                  <a:pt x="393" y="570"/>
                </a:cubicBezTo>
                <a:lnTo>
                  <a:pt x="51" y="570"/>
                </a:lnTo>
                <a:cubicBezTo>
                  <a:pt x="37" y="570"/>
                  <a:pt x="34" y="556"/>
                  <a:pt x="34" y="542"/>
                </a:cubicBezTo>
                <a:lnTo>
                  <a:pt x="34" y="159"/>
                </a:lnTo>
                <a:close/>
                <a:moveTo>
                  <a:pt x="192" y="64"/>
                </a:moveTo>
                <a:cubicBezTo>
                  <a:pt x="192" y="50"/>
                  <a:pt x="205" y="37"/>
                  <a:pt x="219" y="37"/>
                </a:cubicBezTo>
                <a:lnTo>
                  <a:pt x="224" y="37"/>
                </a:lnTo>
                <a:cubicBezTo>
                  <a:pt x="238" y="37"/>
                  <a:pt x="252" y="50"/>
                  <a:pt x="252" y="64"/>
                </a:cubicBezTo>
                <a:lnTo>
                  <a:pt x="252" y="67"/>
                </a:lnTo>
                <a:cubicBezTo>
                  <a:pt x="252" y="83"/>
                  <a:pt x="238" y="96"/>
                  <a:pt x="222" y="96"/>
                </a:cubicBezTo>
                <a:lnTo>
                  <a:pt x="221" y="96"/>
                </a:lnTo>
                <a:cubicBezTo>
                  <a:pt x="205" y="96"/>
                  <a:pt x="192" y="83"/>
                  <a:pt x="192" y="67"/>
                </a:cubicBezTo>
                <a:lnTo>
                  <a:pt x="192" y="64"/>
                </a:lnTo>
                <a:close/>
                <a:moveTo>
                  <a:pt x="155" y="66"/>
                </a:moveTo>
                <a:lnTo>
                  <a:pt x="106" y="66"/>
                </a:lnTo>
                <a:cubicBezTo>
                  <a:pt x="89" y="66"/>
                  <a:pt x="81" y="74"/>
                  <a:pt x="81" y="90"/>
                </a:cubicBezTo>
                <a:lnTo>
                  <a:pt x="81" y="153"/>
                </a:lnTo>
                <a:cubicBezTo>
                  <a:pt x="81" y="164"/>
                  <a:pt x="88" y="175"/>
                  <a:pt x="98" y="175"/>
                </a:cubicBezTo>
                <a:lnTo>
                  <a:pt x="345" y="175"/>
                </a:lnTo>
                <a:cubicBezTo>
                  <a:pt x="355" y="175"/>
                  <a:pt x="362" y="164"/>
                  <a:pt x="362" y="153"/>
                </a:cubicBezTo>
                <a:lnTo>
                  <a:pt x="362" y="90"/>
                </a:lnTo>
                <a:cubicBezTo>
                  <a:pt x="362" y="74"/>
                  <a:pt x="354" y="66"/>
                  <a:pt x="337" y="66"/>
                </a:cubicBezTo>
                <a:lnTo>
                  <a:pt x="288" y="66"/>
                </a:lnTo>
                <a:cubicBezTo>
                  <a:pt x="288" y="32"/>
                  <a:pt x="260" y="0"/>
                  <a:pt x="227" y="0"/>
                </a:cubicBezTo>
                <a:lnTo>
                  <a:pt x="216" y="0"/>
                </a:lnTo>
                <a:cubicBezTo>
                  <a:pt x="184" y="0"/>
                  <a:pt x="155" y="32"/>
                  <a:pt x="155" y="66"/>
                </a:cubicBezTo>
                <a:close/>
                <a:moveTo>
                  <a:pt x="94" y="464"/>
                </a:moveTo>
                <a:cubicBezTo>
                  <a:pt x="94" y="460"/>
                  <a:pt x="95" y="459"/>
                  <a:pt x="98" y="459"/>
                </a:cubicBezTo>
                <a:lnTo>
                  <a:pt x="156" y="459"/>
                </a:lnTo>
                <a:lnTo>
                  <a:pt x="156" y="464"/>
                </a:lnTo>
                <a:cubicBezTo>
                  <a:pt x="156" y="469"/>
                  <a:pt x="132" y="483"/>
                  <a:pt x="127" y="485"/>
                </a:cubicBezTo>
                <a:cubicBezTo>
                  <a:pt x="123" y="482"/>
                  <a:pt x="114" y="473"/>
                  <a:pt x="107" y="473"/>
                </a:cubicBezTo>
                <a:lnTo>
                  <a:pt x="106" y="473"/>
                </a:lnTo>
                <a:cubicBezTo>
                  <a:pt x="102" y="473"/>
                  <a:pt x="97" y="479"/>
                  <a:pt x="97" y="482"/>
                </a:cubicBezTo>
                <a:lnTo>
                  <a:pt x="97" y="484"/>
                </a:lnTo>
                <a:cubicBezTo>
                  <a:pt x="97" y="488"/>
                  <a:pt x="118" y="511"/>
                  <a:pt x="123" y="511"/>
                </a:cubicBezTo>
                <a:lnTo>
                  <a:pt x="124" y="511"/>
                </a:lnTo>
                <a:cubicBezTo>
                  <a:pt x="128" y="511"/>
                  <a:pt x="152" y="492"/>
                  <a:pt x="156" y="489"/>
                </a:cubicBezTo>
                <a:cubicBezTo>
                  <a:pt x="156" y="497"/>
                  <a:pt x="160" y="524"/>
                  <a:pt x="152" y="524"/>
                </a:cubicBezTo>
                <a:lnTo>
                  <a:pt x="98" y="524"/>
                </a:lnTo>
                <a:cubicBezTo>
                  <a:pt x="95" y="524"/>
                  <a:pt x="94" y="523"/>
                  <a:pt x="94" y="519"/>
                </a:cubicBezTo>
                <a:lnTo>
                  <a:pt x="94" y="464"/>
                </a:lnTo>
                <a:close/>
                <a:moveTo>
                  <a:pt x="152" y="539"/>
                </a:moveTo>
                <a:cubicBezTo>
                  <a:pt x="181" y="539"/>
                  <a:pt x="170" y="508"/>
                  <a:pt x="172" y="481"/>
                </a:cubicBezTo>
                <a:cubicBezTo>
                  <a:pt x="173" y="467"/>
                  <a:pt x="207" y="455"/>
                  <a:pt x="210" y="443"/>
                </a:cubicBezTo>
                <a:lnTo>
                  <a:pt x="206" y="443"/>
                </a:lnTo>
                <a:cubicBezTo>
                  <a:pt x="195" y="443"/>
                  <a:pt x="179" y="452"/>
                  <a:pt x="172" y="456"/>
                </a:cubicBezTo>
                <a:cubicBezTo>
                  <a:pt x="168" y="451"/>
                  <a:pt x="164" y="444"/>
                  <a:pt x="155" y="444"/>
                </a:cubicBezTo>
                <a:lnTo>
                  <a:pt x="95" y="444"/>
                </a:lnTo>
                <a:cubicBezTo>
                  <a:pt x="86" y="444"/>
                  <a:pt x="78" y="452"/>
                  <a:pt x="78" y="461"/>
                </a:cubicBezTo>
                <a:lnTo>
                  <a:pt x="78" y="522"/>
                </a:lnTo>
                <a:cubicBezTo>
                  <a:pt x="78" y="533"/>
                  <a:pt x="87" y="539"/>
                  <a:pt x="98" y="539"/>
                </a:cubicBezTo>
                <a:lnTo>
                  <a:pt x="152" y="539"/>
                </a:lnTo>
                <a:close/>
                <a:moveTo>
                  <a:pt x="94" y="242"/>
                </a:moveTo>
                <a:cubicBezTo>
                  <a:pt x="94" y="238"/>
                  <a:pt x="95" y="237"/>
                  <a:pt x="98" y="237"/>
                </a:cubicBezTo>
                <a:lnTo>
                  <a:pt x="152" y="237"/>
                </a:lnTo>
                <a:cubicBezTo>
                  <a:pt x="155" y="237"/>
                  <a:pt x="156" y="238"/>
                  <a:pt x="156" y="242"/>
                </a:cubicBezTo>
                <a:cubicBezTo>
                  <a:pt x="156" y="246"/>
                  <a:pt x="130" y="263"/>
                  <a:pt x="127" y="263"/>
                </a:cubicBezTo>
                <a:cubicBezTo>
                  <a:pt x="124" y="263"/>
                  <a:pt x="116" y="251"/>
                  <a:pt x="107" y="251"/>
                </a:cubicBezTo>
                <a:cubicBezTo>
                  <a:pt x="103" y="251"/>
                  <a:pt x="97" y="256"/>
                  <a:pt x="97" y="260"/>
                </a:cubicBezTo>
                <a:lnTo>
                  <a:pt x="97" y="262"/>
                </a:lnTo>
                <a:cubicBezTo>
                  <a:pt x="97" y="268"/>
                  <a:pt x="118" y="288"/>
                  <a:pt x="123" y="291"/>
                </a:cubicBezTo>
                <a:lnTo>
                  <a:pt x="156" y="266"/>
                </a:lnTo>
                <a:lnTo>
                  <a:pt x="156" y="302"/>
                </a:lnTo>
                <a:lnTo>
                  <a:pt x="94" y="302"/>
                </a:lnTo>
                <a:lnTo>
                  <a:pt x="94" y="242"/>
                </a:lnTo>
                <a:close/>
                <a:moveTo>
                  <a:pt x="170" y="234"/>
                </a:moveTo>
                <a:cubicBezTo>
                  <a:pt x="168" y="226"/>
                  <a:pt x="162" y="222"/>
                  <a:pt x="152" y="222"/>
                </a:cubicBezTo>
                <a:lnTo>
                  <a:pt x="98" y="222"/>
                </a:lnTo>
                <a:cubicBezTo>
                  <a:pt x="87" y="222"/>
                  <a:pt x="78" y="229"/>
                  <a:pt x="78" y="239"/>
                </a:cubicBezTo>
                <a:lnTo>
                  <a:pt x="78" y="300"/>
                </a:lnTo>
                <a:cubicBezTo>
                  <a:pt x="78" y="309"/>
                  <a:pt x="86" y="317"/>
                  <a:pt x="95" y="317"/>
                </a:cubicBezTo>
                <a:lnTo>
                  <a:pt x="155" y="317"/>
                </a:lnTo>
                <a:cubicBezTo>
                  <a:pt x="179" y="317"/>
                  <a:pt x="172" y="279"/>
                  <a:pt x="171" y="255"/>
                </a:cubicBezTo>
                <a:lnTo>
                  <a:pt x="210" y="222"/>
                </a:lnTo>
                <a:cubicBezTo>
                  <a:pt x="210" y="222"/>
                  <a:pt x="207" y="221"/>
                  <a:pt x="207" y="221"/>
                </a:cubicBezTo>
                <a:cubicBezTo>
                  <a:pt x="192" y="221"/>
                  <a:pt x="180" y="234"/>
                  <a:pt x="170" y="234"/>
                </a:cubicBezTo>
                <a:close/>
                <a:moveTo>
                  <a:pt x="94" y="349"/>
                </a:moveTo>
                <a:lnTo>
                  <a:pt x="156" y="349"/>
                </a:lnTo>
                <a:lnTo>
                  <a:pt x="156" y="357"/>
                </a:lnTo>
                <a:lnTo>
                  <a:pt x="127" y="375"/>
                </a:lnTo>
                <a:lnTo>
                  <a:pt x="108" y="361"/>
                </a:lnTo>
                <a:cubicBezTo>
                  <a:pt x="103" y="364"/>
                  <a:pt x="97" y="365"/>
                  <a:pt x="97" y="372"/>
                </a:cubicBezTo>
                <a:cubicBezTo>
                  <a:pt x="97" y="377"/>
                  <a:pt x="118" y="401"/>
                  <a:pt x="123" y="401"/>
                </a:cubicBezTo>
                <a:cubicBezTo>
                  <a:pt x="130" y="401"/>
                  <a:pt x="148" y="380"/>
                  <a:pt x="156" y="378"/>
                </a:cubicBezTo>
                <a:lnTo>
                  <a:pt x="156" y="412"/>
                </a:lnTo>
                <a:lnTo>
                  <a:pt x="94" y="412"/>
                </a:lnTo>
                <a:lnTo>
                  <a:pt x="94" y="349"/>
                </a:lnTo>
                <a:close/>
                <a:moveTo>
                  <a:pt x="171" y="345"/>
                </a:moveTo>
                <a:cubicBezTo>
                  <a:pt x="169" y="340"/>
                  <a:pt x="165" y="334"/>
                  <a:pt x="156" y="334"/>
                </a:cubicBezTo>
                <a:lnTo>
                  <a:pt x="94" y="334"/>
                </a:lnTo>
                <a:cubicBezTo>
                  <a:pt x="86" y="334"/>
                  <a:pt x="78" y="341"/>
                  <a:pt x="78" y="349"/>
                </a:cubicBezTo>
                <a:lnTo>
                  <a:pt x="78" y="412"/>
                </a:lnTo>
                <a:cubicBezTo>
                  <a:pt x="78" y="420"/>
                  <a:pt x="86" y="427"/>
                  <a:pt x="94" y="427"/>
                </a:cubicBezTo>
                <a:lnTo>
                  <a:pt x="156" y="427"/>
                </a:lnTo>
                <a:cubicBezTo>
                  <a:pt x="179" y="427"/>
                  <a:pt x="172" y="388"/>
                  <a:pt x="171" y="365"/>
                </a:cubicBezTo>
                <a:lnTo>
                  <a:pt x="210" y="333"/>
                </a:lnTo>
                <a:lnTo>
                  <a:pt x="205" y="330"/>
                </a:lnTo>
                <a:lnTo>
                  <a:pt x="171" y="345"/>
                </a:lnTo>
                <a:close/>
                <a:moveTo>
                  <a:pt x="227" y="508"/>
                </a:moveTo>
                <a:cubicBezTo>
                  <a:pt x="227" y="512"/>
                  <a:pt x="228" y="513"/>
                  <a:pt x="232" y="513"/>
                </a:cubicBezTo>
                <a:lnTo>
                  <a:pt x="351" y="513"/>
                </a:lnTo>
                <a:cubicBezTo>
                  <a:pt x="355" y="513"/>
                  <a:pt x="356" y="512"/>
                  <a:pt x="356" y="508"/>
                </a:cubicBezTo>
                <a:lnTo>
                  <a:pt x="356" y="475"/>
                </a:lnTo>
                <a:cubicBezTo>
                  <a:pt x="356" y="471"/>
                  <a:pt x="355" y="470"/>
                  <a:pt x="351" y="470"/>
                </a:cubicBezTo>
                <a:lnTo>
                  <a:pt x="227" y="470"/>
                </a:lnTo>
                <a:lnTo>
                  <a:pt x="227" y="508"/>
                </a:lnTo>
                <a:close/>
                <a:moveTo>
                  <a:pt x="227" y="401"/>
                </a:moveTo>
                <a:lnTo>
                  <a:pt x="356" y="401"/>
                </a:lnTo>
                <a:lnTo>
                  <a:pt x="356" y="360"/>
                </a:lnTo>
                <a:lnTo>
                  <a:pt x="227" y="360"/>
                </a:lnTo>
                <a:lnTo>
                  <a:pt x="227" y="401"/>
                </a:lnTo>
                <a:close/>
                <a:moveTo>
                  <a:pt x="227" y="291"/>
                </a:moveTo>
                <a:lnTo>
                  <a:pt x="321" y="291"/>
                </a:lnTo>
                <a:lnTo>
                  <a:pt x="321" y="250"/>
                </a:lnTo>
                <a:lnTo>
                  <a:pt x="227" y="250"/>
                </a:lnTo>
                <a:lnTo>
                  <a:pt x="227" y="29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400">
              <a:solidFill>
                <a:prstClr val="black"/>
              </a:solidFill>
              <a:latin typeface="+mn-ea"/>
            </a:endParaRPr>
          </a:p>
        </p:txBody>
      </p:sp>
      <p:sp>
        <p:nvSpPr>
          <p:cNvPr id="2" name="标题"/>
          <p:cNvSpPr>
            <a:spLocks noGrp="1"/>
          </p:cNvSpPr>
          <p:nvPr>
            <p:ph type="body" sz="quarter" idx="10"/>
          </p:nvPr>
        </p:nvSpPr>
        <p:spPr>
          <a:xfrm>
            <a:off x="1776068" y="236948"/>
            <a:ext cx="8639865" cy="629920"/>
          </a:xfrm>
        </p:spPr>
        <p:txBody>
          <a:bodyPr/>
          <a:lstStyle/>
          <a:p>
            <a:pPr algn="ctr"/>
            <a:r>
              <a:rPr lang="en-US" altLang="zh-CN" dirty="0">
                <a:solidFill>
                  <a:schemeClr val="tx1"/>
                </a:solidFill>
                <a:sym typeface="+mn-ea"/>
              </a:rPr>
              <a:t>Conclusions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ldLvl="0" animBg="1"/>
      <p:bldP spid="7" grpId="0" animBg="1"/>
      <p:bldP spid="8" grpId="0" animBg="1"/>
      <p:bldP spid="9" grpId="0" animBg="1"/>
      <p:bldP spid="11" grpId="0"/>
      <p:bldP spid="12" grpId="0" animBg="1"/>
      <p:bldP spid="13" grpId="0" animBg="1"/>
      <p:bldP spid="15" grpId="0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"/>
          <p:cNvSpPr/>
          <p:nvPr/>
        </p:nvSpPr>
        <p:spPr>
          <a:xfrm rot="8100000" flipV="1">
            <a:off x="2052770" y="3993819"/>
            <a:ext cx="1611014" cy="1545384"/>
          </a:xfrm>
          <a:prstGeom prst="flowChartDelay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"/>
          <p:cNvSpPr/>
          <p:nvPr/>
        </p:nvSpPr>
        <p:spPr>
          <a:xfrm rot="18900000" flipV="1">
            <a:off x="4491442" y="3982678"/>
            <a:ext cx="1547008" cy="1539701"/>
          </a:xfrm>
          <a:custGeom>
            <a:avLst/>
            <a:gdLst>
              <a:gd name="connsiteX0" fmla="*/ 760925 w 1442943"/>
              <a:gd name="connsiteY0" fmla="*/ 0 h 1436127"/>
              <a:gd name="connsiteX1" fmla="*/ 1442943 w 1442943"/>
              <a:gd name="connsiteY1" fmla="*/ 0 h 1436127"/>
              <a:gd name="connsiteX2" fmla="*/ 1442943 w 1442943"/>
              <a:gd name="connsiteY2" fmla="*/ 1436127 h 1436127"/>
              <a:gd name="connsiteX3" fmla="*/ 0 w 1442943"/>
              <a:gd name="connsiteY3" fmla="*/ 1436127 h 1436127"/>
              <a:gd name="connsiteX4" fmla="*/ 0 w 1442943"/>
              <a:gd name="connsiteY4" fmla="*/ 760925 h 1436127"/>
              <a:gd name="connsiteX5" fmla="*/ 760925 w 1442943"/>
              <a:gd name="connsiteY5" fmla="*/ 0 h 1436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2943" h="1436127">
                <a:moveTo>
                  <a:pt x="760925" y="0"/>
                </a:moveTo>
                <a:lnTo>
                  <a:pt x="1442943" y="0"/>
                </a:lnTo>
                <a:lnTo>
                  <a:pt x="1442943" y="1436127"/>
                </a:lnTo>
                <a:lnTo>
                  <a:pt x="0" y="1436127"/>
                </a:lnTo>
                <a:lnTo>
                  <a:pt x="0" y="760925"/>
                </a:lnTo>
                <a:cubicBezTo>
                  <a:pt x="0" y="340678"/>
                  <a:pt x="340678" y="0"/>
                  <a:pt x="7609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"/>
          <p:cNvSpPr/>
          <p:nvPr/>
        </p:nvSpPr>
        <p:spPr>
          <a:xfrm rot="8100000" flipV="1">
            <a:off x="5696339" y="2796315"/>
            <a:ext cx="1547008" cy="1539701"/>
          </a:xfrm>
          <a:custGeom>
            <a:avLst/>
            <a:gdLst>
              <a:gd name="connsiteX0" fmla="*/ 760925 w 1442943"/>
              <a:gd name="connsiteY0" fmla="*/ 0 h 1436127"/>
              <a:gd name="connsiteX1" fmla="*/ 1442943 w 1442943"/>
              <a:gd name="connsiteY1" fmla="*/ 0 h 1436127"/>
              <a:gd name="connsiteX2" fmla="*/ 1442943 w 1442943"/>
              <a:gd name="connsiteY2" fmla="*/ 1436127 h 1436127"/>
              <a:gd name="connsiteX3" fmla="*/ 0 w 1442943"/>
              <a:gd name="connsiteY3" fmla="*/ 1436127 h 1436127"/>
              <a:gd name="connsiteX4" fmla="*/ 0 w 1442943"/>
              <a:gd name="connsiteY4" fmla="*/ 760925 h 1436127"/>
              <a:gd name="connsiteX5" fmla="*/ 760925 w 1442943"/>
              <a:gd name="connsiteY5" fmla="*/ 0 h 1436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2943" h="1436127">
                <a:moveTo>
                  <a:pt x="760925" y="0"/>
                </a:moveTo>
                <a:lnTo>
                  <a:pt x="1442943" y="0"/>
                </a:lnTo>
                <a:lnTo>
                  <a:pt x="1442943" y="1436127"/>
                </a:lnTo>
                <a:lnTo>
                  <a:pt x="0" y="1436127"/>
                </a:lnTo>
                <a:lnTo>
                  <a:pt x="0" y="760925"/>
                </a:lnTo>
                <a:cubicBezTo>
                  <a:pt x="0" y="340678"/>
                  <a:pt x="340678" y="0"/>
                  <a:pt x="76092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"/>
          <p:cNvSpPr/>
          <p:nvPr/>
        </p:nvSpPr>
        <p:spPr>
          <a:xfrm rot="8100000" flipV="1">
            <a:off x="3297203" y="2796316"/>
            <a:ext cx="1547008" cy="1539701"/>
          </a:xfrm>
          <a:custGeom>
            <a:avLst/>
            <a:gdLst>
              <a:gd name="connsiteX0" fmla="*/ 760925 w 1442943"/>
              <a:gd name="connsiteY0" fmla="*/ 0 h 1436127"/>
              <a:gd name="connsiteX1" fmla="*/ 1442943 w 1442943"/>
              <a:gd name="connsiteY1" fmla="*/ 0 h 1436127"/>
              <a:gd name="connsiteX2" fmla="*/ 1442943 w 1442943"/>
              <a:gd name="connsiteY2" fmla="*/ 1436127 h 1436127"/>
              <a:gd name="connsiteX3" fmla="*/ 0 w 1442943"/>
              <a:gd name="connsiteY3" fmla="*/ 1436127 h 1436127"/>
              <a:gd name="connsiteX4" fmla="*/ 0 w 1442943"/>
              <a:gd name="connsiteY4" fmla="*/ 760925 h 1436127"/>
              <a:gd name="connsiteX5" fmla="*/ 760925 w 1442943"/>
              <a:gd name="connsiteY5" fmla="*/ 0 h 1436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2943" h="1436127">
                <a:moveTo>
                  <a:pt x="760925" y="0"/>
                </a:moveTo>
                <a:lnTo>
                  <a:pt x="1442943" y="0"/>
                </a:lnTo>
                <a:lnTo>
                  <a:pt x="1442943" y="1436127"/>
                </a:lnTo>
                <a:lnTo>
                  <a:pt x="0" y="1436127"/>
                </a:lnTo>
                <a:lnTo>
                  <a:pt x="0" y="760925"/>
                </a:lnTo>
                <a:cubicBezTo>
                  <a:pt x="0" y="340678"/>
                  <a:pt x="340678" y="0"/>
                  <a:pt x="76092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"/>
          <p:cNvSpPr/>
          <p:nvPr/>
        </p:nvSpPr>
        <p:spPr>
          <a:xfrm rot="18923672" flipV="1">
            <a:off x="6890569" y="3971978"/>
            <a:ext cx="1547008" cy="1539701"/>
          </a:xfrm>
          <a:custGeom>
            <a:avLst/>
            <a:gdLst>
              <a:gd name="connsiteX0" fmla="*/ 760925 w 1442943"/>
              <a:gd name="connsiteY0" fmla="*/ 0 h 1436127"/>
              <a:gd name="connsiteX1" fmla="*/ 1442943 w 1442943"/>
              <a:gd name="connsiteY1" fmla="*/ 0 h 1436127"/>
              <a:gd name="connsiteX2" fmla="*/ 1442943 w 1442943"/>
              <a:gd name="connsiteY2" fmla="*/ 1436127 h 1436127"/>
              <a:gd name="connsiteX3" fmla="*/ 0 w 1442943"/>
              <a:gd name="connsiteY3" fmla="*/ 1436127 h 1436127"/>
              <a:gd name="connsiteX4" fmla="*/ 0 w 1442943"/>
              <a:gd name="connsiteY4" fmla="*/ 760925 h 1436127"/>
              <a:gd name="connsiteX5" fmla="*/ 760925 w 1442943"/>
              <a:gd name="connsiteY5" fmla="*/ 0 h 1436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2943" h="1436127">
                <a:moveTo>
                  <a:pt x="760925" y="0"/>
                </a:moveTo>
                <a:lnTo>
                  <a:pt x="1442943" y="0"/>
                </a:lnTo>
                <a:lnTo>
                  <a:pt x="1442943" y="1436127"/>
                </a:lnTo>
                <a:lnTo>
                  <a:pt x="0" y="1436127"/>
                </a:lnTo>
                <a:lnTo>
                  <a:pt x="0" y="760925"/>
                </a:lnTo>
                <a:cubicBezTo>
                  <a:pt x="0" y="340678"/>
                  <a:pt x="340678" y="0"/>
                  <a:pt x="7609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右箭头"/>
          <p:cNvSpPr/>
          <p:nvPr/>
        </p:nvSpPr>
        <p:spPr>
          <a:xfrm rot="18900000" flipV="1">
            <a:off x="7991040" y="2323782"/>
            <a:ext cx="2154980" cy="2045941"/>
          </a:xfrm>
          <a:prstGeom prst="rightArrow">
            <a:avLst>
              <a:gd name="adj1" fmla="val 74985"/>
              <a:gd name="adj2" fmla="val 5466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"/>
          <p:cNvSpPr/>
          <p:nvPr/>
        </p:nvSpPr>
        <p:spPr>
          <a:xfrm>
            <a:off x="526245" y="5729016"/>
            <a:ext cx="30128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Working Capital is refunded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9" name="文本"/>
          <p:cNvSpPr/>
          <p:nvPr/>
        </p:nvSpPr>
        <p:spPr>
          <a:xfrm>
            <a:off x="4229308" y="5729016"/>
            <a:ext cx="30128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More revenue obtained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0" name="文本"/>
          <p:cNvSpPr/>
          <p:nvPr/>
        </p:nvSpPr>
        <p:spPr>
          <a:xfrm>
            <a:off x="8581347" y="5159599"/>
            <a:ext cx="30128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Work done effectively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1" name="文本"/>
          <p:cNvSpPr/>
          <p:nvPr/>
        </p:nvSpPr>
        <p:spPr>
          <a:xfrm>
            <a:off x="669222" y="2218723"/>
            <a:ext cx="3012830" cy="82994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More customers attracted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2" name="文本"/>
          <p:cNvSpPr/>
          <p:nvPr/>
        </p:nvSpPr>
        <p:spPr>
          <a:xfrm>
            <a:off x="4982461" y="2096467"/>
            <a:ext cx="3012830" cy="4603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More work done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3" name="文本"/>
          <p:cNvSpPr/>
          <p:nvPr/>
        </p:nvSpPr>
        <p:spPr>
          <a:xfrm>
            <a:off x="8581347" y="1816625"/>
            <a:ext cx="3012830" cy="4603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Rise in Image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5" name="图标"/>
          <p:cNvSpPr>
            <a:spLocks noEditPoints="1"/>
          </p:cNvSpPr>
          <p:nvPr/>
        </p:nvSpPr>
        <p:spPr bwMode="auto">
          <a:xfrm>
            <a:off x="7518368" y="4425699"/>
            <a:ext cx="447507" cy="488963"/>
          </a:xfrm>
          <a:custGeom>
            <a:avLst/>
            <a:gdLst>
              <a:gd name="T0" fmla="*/ 0 w 469"/>
              <a:gd name="T1" fmla="*/ 13275 h 508"/>
              <a:gd name="T2" fmla="*/ 13526 w 469"/>
              <a:gd name="T3" fmla="*/ 184744 h 508"/>
              <a:gd name="T4" fmla="*/ 82618 w 469"/>
              <a:gd name="T5" fmla="*/ 170363 h 508"/>
              <a:gd name="T6" fmla="*/ 14988 w 469"/>
              <a:gd name="T7" fmla="*/ 169625 h 508"/>
              <a:gd name="T8" fmla="*/ 85177 w 469"/>
              <a:gd name="T9" fmla="*/ 15119 h 508"/>
              <a:gd name="T10" fmla="*/ 13526 w 469"/>
              <a:gd name="T11" fmla="*/ 0 h 508"/>
              <a:gd name="T12" fmla="*/ 96509 w 469"/>
              <a:gd name="T13" fmla="*/ 0 h 508"/>
              <a:gd name="T14" fmla="*/ 150247 w 469"/>
              <a:gd name="T15" fmla="*/ 53469 h 508"/>
              <a:gd name="T16" fmla="*/ 30707 w 469"/>
              <a:gd name="T17" fmla="*/ 59369 h 508"/>
              <a:gd name="T18" fmla="*/ 24127 w 469"/>
              <a:gd name="T19" fmla="*/ 66744 h 508"/>
              <a:gd name="T20" fmla="*/ 31439 w 469"/>
              <a:gd name="T21" fmla="*/ 86656 h 508"/>
              <a:gd name="T22" fmla="*/ 51179 w 469"/>
              <a:gd name="T23" fmla="*/ 79281 h 508"/>
              <a:gd name="T24" fmla="*/ 43868 w 469"/>
              <a:gd name="T25" fmla="*/ 59369 h 508"/>
              <a:gd name="T26" fmla="*/ 30707 w 469"/>
              <a:gd name="T27" fmla="*/ 59369 h 508"/>
              <a:gd name="T28" fmla="*/ 135259 w 469"/>
              <a:gd name="T29" fmla="*/ 62319 h 508"/>
              <a:gd name="T30" fmla="*/ 149882 w 469"/>
              <a:gd name="T31" fmla="*/ 95506 h 508"/>
              <a:gd name="T32" fmla="*/ 135259 w 469"/>
              <a:gd name="T33" fmla="*/ 62319 h 508"/>
              <a:gd name="T34" fmla="*/ 59953 w 469"/>
              <a:gd name="T35" fmla="*/ 72644 h 508"/>
              <a:gd name="T36" fmla="*/ 119905 w 469"/>
              <a:gd name="T37" fmla="*/ 86656 h 508"/>
              <a:gd name="T38" fmla="*/ 59953 w 469"/>
              <a:gd name="T39" fmla="*/ 72644 h 508"/>
              <a:gd name="T40" fmla="*/ 30707 w 469"/>
              <a:gd name="T41" fmla="*/ 95875 h 508"/>
              <a:gd name="T42" fmla="*/ 24127 w 469"/>
              <a:gd name="T43" fmla="*/ 115419 h 508"/>
              <a:gd name="T44" fmla="*/ 43868 w 469"/>
              <a:gd name="T45" fmla="*/ 122794 h 508"/>
              <a:gd name="T46" fmla="*/ 51179 w 469"/>
              <a:gd name="T47" fmla="*/ 102881 h 508"/>
              <a:gd name="T48" fmla="*/ 31439 w 469"/>
              <a:gd name="T49" fmla="*/ 95875 h 508"/>
              <a:gd name="T50" fmla="*/ 123927 w 469"/>
              <a:gd name="T51" fmla="*/ 96613 h 508"/>
              <a:gd name="T52" fmla="*/ 81521 w 469"/>
              <a:gd name="T53" fmla="*/ 141969 h 508"/>
              <a:gd name="T54" fmla="*/ 171450 w 469"/>
              <a:gd name="T55" fmla="*/ 141969 h 508"/>
              <a:gd name="T56" fmla="*/ 123927 w 469"/>
              <a:gd name="T57" fmla="*/ 96613 h 508"/>
              <a:gd name="T58" fmla="*/ 61049 w 469"/>
              <a:gd name="T59" fmla="*/ 108781 h 508"/>
              <a:gd name="T60" fmla="*/ 77134 w 469"/>
              <a:gd name="T61" fmla="*/ 122794 h 508"/>
              <a:gd name="T62" fmla="*/ 61049 w 469"/>
              <a:gd name="T63" fmla="*/ 108781 h 508"/>
              <a:gd name="T64" fmla="*/ 148419 w 469"/>
              <a:gd name="T65" fmla="*/ 117631 h 508"/>
              <a:gd name="T66" fmla="*/ 155731 w 469"/>
              <a:gd name="T67" fmla="*/ 122056 h 508"/>
              <a:gd name="T68" fmla="*/ 123195 w 469"/>
              <a:gd name="T69" fmla="*/ 164094 h 508"/>
              <a:gd name="T70" fmla="*/ 97971 w 469"/>
              <a:gd name="T71" fmla="*/ 144550 h 508"/>
              <a:gd name="T72" fmla="*/ 109304 w 469"/>
              <a:gd name="T73" fmla="*/ 136069 h 508"/>
              <a:gd name="T74" fmla="*/ 144033 w 469"/>
              <a:gd name="T75" fmla="*/ 119844 h 508"/>
              <a:gd name="T76" fmla="*/ 31439 w 469"/>
              <a:gd name="T77" fmla="*/ 132013 h 508"/>
              <a:gd name="T78" fmla="*/ 24127 w 469"/>
              <a:gd name="T79" fmla="*/ 139388 h 508"/>
              <a:gd name="T80" fmla="*/ 31439 w 469"/>
              <a:gd name="T81" fmla="*/ 159300 h 508"/>
              <a:gd name="T82" fmla="*/ 51179 w 469"/>
              <a:gd name="T83" fmla="*/ 151925 h 508"/>
              <a:gd name="T84" fmla="*/ 43868 w 469"/>
              <a:gd name="T85" fmla="*/ 132013 h 508"/>
              <a:gd name="T86" fmla="*/ 61049 w 469"/>
              <a:gd name="T87" fmla="*/ 144919 h 508"/>
              <a:gd name="T88" fmla="*/ 61049 w 469"/>
              <a:gd name="T89" fmla="*/ 159300 h 508"/>
              <a:gd name="T90" fmla="*/ 75306 w 469"/>
              <a:gd name="T91" fmla="*/ 144919 h 508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469" h="508">
                <a:moveTo>
                  <a:pt x="37" y="0"/>
                </a:moveTo>
                <a:cubicBezTo>
                  <a:pt x="16" y="0"/>
                  <a:pt x="0" y="16"/>
                  <a:pt x="0" y="36"/>
                </a:cubicBezTo>
                <a:lnTo>
                  <a:pt x="0" y="464"/>
                </a:lnTo>
                <a:cubicBezTo>
                  <a:pt x="0" y="484"/>
                  <a:pt x="16" y="501"/>
                  <a:pt x="37" y="501"/>
                </a:cubicBezTo>
                <a:lnTo>
                  <a:pt x="261" y="501"/>
                </a:lnTo>
                <a:cubicBezTo>
                  <a:pt x="244" y="484"/>
                  <a:pt x="242" y="483"/>
                  <a:pt x="226" y="462"/>
                </a:cubicBezTo>
                <a:cubicBezTo>
                  <a:pt x="225" y="461"/>
                  <a:pt x="225" y="461"/>
                  <a:pt x="225" y="460"/>
                </a:cubicBezTo>
                <a:lnTo>
                  <a:pt x="41" y="460"/>
                </a:lnTo>
                <a:lnTo>
                  <a:pt x="41" y="41"/>
                </a:lnTo>
                <a:lnTo>
                  <a:pt x="233" y="41"/>
                </a:lnTo>
                <a:lnTo>
                  <a:pt x="233" y="0"/>
                </a:lnTo>
                <a:lnTo>
                  <a:pt x="37" y="0"/>
                </a:lnTo>
                <a:close/>
                <a:moveTo>
                  <a:pt x="264" y="0"/>
                </a:moveTo>
                <a:lnTo>
                  <a:pt x="264" y="0"/>
                </a:lnTo>
                <a:lnTo>
                  <a:pt x="266" y="145"/>
                </a:lnTo>
                <a:lnTo>
                  <a:pt x="411" y="145"/>
                </a:lnTo>
                <a:lnTo>
                  <a:pt x="264" y="0"/>
                </a:lnTo>
                <a:close/>
                <a:moveTo>
                  <a:pt x="84" y="161"/>
                </a:moveTo>
                <a:lnTo>
                  <a:pt x="84" y="161"/>
                </a:lnTo>
                <a:cubicBezTo>
                  <a:pt x="74" y="162"/>
                  <a:pt x="66" y="171"/>
                  <a:pt x="66" y="181"/>
                </a:cubicBezTo>
                <a:lnTo>
                  <a:pt x="66" y="215"/>
                </a:lnTo>
                <a:cubicBezTo>
                  <a:pt x="66" y="225"/>
                  <a:pt x="76" y="235"/>
                  <a:pt x="86" y="235"/>
                </a:cubicBezTo>
                <a:lnTo>
                  <a:pt x="120" y="235"/>
                </a:lnTo>
                <a:cubicBezTo>
                  <a:pt x="130" y="235"/>
                  <a:pt x="140" y="225"/>
                  <a:pt x="140" y="215"/>
                </a:cubicBezTo>
                <a:lnTo>
                  <a:pt x="140" y="181"/>
                </a:lnTo>
                <a:cubicBezTo>
                  <a:pt x="140" y="171"/>
                  <a:pt x="130" y="161"/>
                  <a:pt x="120" y="161"/>
                </a:cubicBezTo>
                <a:lnTo>
                  <a:pt x="86" y="161"/>
                </a:lnTo>
                <a:cubicBezTo>
                  <a:pt x="85" y="161"/>
                  <a:pt x="85" y="161"/>
                  <a:pt x="84" y="161"/>
                </a:cubicBezTo>
                <a:close/>
                <a:moveTo>
                  <a:pt x="370" y="169"/>
                </a:moveTo>
                <a:lnTo>
                  <a:pt x="370" y="169"/>
                </a:lnTo>
                <a:lnTo>
                  <a:pt x="370" y="245"/>
                </a:lnTo>
                <a:cubicBezTo>
                  <a:pt x="385" y="248"/>
                  <a:pt x="397" y="252"/>
                  <a:pt x="410" y="259"/>
                </a:cubicBezTo>
                <a:cubicBezTo>
                  <a:pt x="412" y="179"/>
                  <a:pt x="411" y="179"/>
                  <a:pt x="411" y="169"/>
                </a:cubicBezTo>
                <a:lnTo>
                  <a:pt x="370" y="169"/>
                </a:lnTo>
                <a:close/>
                <a:moveTo>
                  <a:pt x="164" y="197"/>
                </a:moveTo>
                <a:lnTo>
                  <a:pt x="164" y="197"/>
                </a:lnTo>
                <a:lnTo>
                  <a:pt x="164" y="235"/>
                </a:lnTo>
                <a:lnTo>
                  <a:pt x="328" y="235"/>
                </a:lnTo>
                <a:lnTo>
                  <a:pt x="328" y="197"/>
                </a:lnTo>
                <a:lnTo>
                  <a:pt x="164" y="197"/>
                </a:lnTo>
                <a:close/>
                <a:moveTo>
                  <a:pt x="84" y="260"/>
                </a:moveTo>
                <a:lnTo>
                  <a:pt x="84" y="260"/>
                </a:lnTo>
                <a:cubicBezTo>
                  <a:pt x="74" y="261"/>
                  <a:pt x="66" y="270"/>
                  <a:pt x="66" y="279"/>
                </a:cubicBezTo>
                <a:lnTo>
                  <a:pt x="66" y="313"/>
                </a:lnTo>
                <a:cubicBezTo>
                  <a:pt x="66" y="324"/>
                  <a:pt x="76" y="333"/>
                  <a:pt x="86" y="333"/>
                </a:cubicBezTo>
                <a:lnTo>
                  <a:pt x="120" y="333"/>
                </a:lnTo>
                <a:cubicBezTo>
                  <a:pt x="130" y="333"/>
                  <a:pt x="140" y="324"/>
                  <a:pt x="140" y="313"/>
                </a:cubicBezTo>
                <a:lnTo>
                  <a:pt x="140" y="279"/>
                </a:lnTo>
                <a:cubicBezTo>
                  <a:pt x="140" y="269"/>
                  <a:pt x="130" y="260"/>
                  <a:pt x="120" y="260"/>
                </a:cubicBezTo>
                <a:lnTo>
                  <a:pt x="86" y="260"/>
                </a:lnTo>
                <a:cubicBezTo>
                  <a:pt x="85" y="260"/>
                  <a:pt x="85" y="260"/>
                  <a:pt x="84" y="260"/>
                </a:cubicBezTo>
                <a:close/>
                <a:moveTo>
                  <a:pt x="339" y="262"/>
                </a:moveTo>
                <a:lnTo>
                  <a:pt x="339" y="262"/>
                </a:lnTo>
                <a:cubicBezTo>
                  <a:pt x="274" y="265"/>
                  <a:pt x="223" y="319"/>
                  <a:pt x="223" y="385"/>
                </a:cubicBezTo>
                <a:cubicBezTo>
                  <a:pt x="223" y="453"/>
                  <a:pt x="278" y="508"/>
                  <a:pt x="346" y="508"/>
                </a:cubicBezTo>
                <a:cubicBezTo>
                  <a:pt x="414" y="508"/>
                  <a:pt x="469" y="453"/>
                  <a:pt x="469" y="385"/>
                </a:cubicBezTo>
                <a:cubicBezTo>
                  <a:pt x="469" y="317"/>
                  <a:pt x="414" y="262"/>
                  <a:pt x="346" y="262"/>
                </a:cubicBezTo>
                <a:cubicBezTo>
                  <a:pt x="344" y="262"/>
                  <a:pt x="341" y="262"/>
                  <a:pt x="339" y="262"/>
                </a:cubicBezTo>
                <a:close/>
                <a:moveTo>
                  <a:pt x="167" y="295"/>
                </a:moveTo>
                <a:lnTo>
                  <a:pt x="167" y="295"/>
                </a:lnTo>
                <a:lnTo>
                  <a:pt x="167" y="333"/>
                </a:lnTo>
                <a:lnTo>
                  <a:pt x="211" y="333"/>
                </a:lnTo>
                <a:lnTo>
                  <a:pt x="211" y="295"/>
                </a:lnTo>
                <a:lnTo>
                  <a:pt x="167" y="295"/>
                </a:lnTo>
                <a:close/>
                <a:moveTo>
                  <a:pt x="406" y="319"/>
                </a:moveTo>
                <a:lnTo>
                  <a:pt x="406" y="319"/>
                </a:lnTo>
                <a:cubicBezTo>
                  <a:pt x="407" y="319"/>
                  <a:pt x="408" y="319"/>
                  <a:pt x="408" y="319"/>
                </a:cubicBezTo>
                <a:cubicBezTo>
                  <a:pt x="416" y="319"/>
                  <a:pt x="423" y="324"/>
                  <a:pt x="426" y="331"/>
                </a:cubicBezTo>
                <a:cubicBezTo>
                  <a:pt x="429" y="337"/>
                  <a:pt x="427" y="346"/>
                  <a:pt x="422" y="351"/>
                </a:cubicBezTo>
                <a:lnTo>
                  <a:pt x="337" y="445"/>
                </a:lnTo>
                <a:cubicBezTo>
                  <a:pt x="330" y="454"/>
                  <a:pt x="314" y="453"/>
                  <a:pt x="308" y="444"/>
                </a:cubicBezTo>
                <a:lnTo>
                  <a:pt x="268" y="392"/>
                </a:lnTo>
                <a:cubicBezTo>
                  <a:pt x="262" y="384"/>
                  <a:pt x="264" y="372"/>
                  <a:pt x="272" y="365"/>
                </a:cubicBezTo>
                <a:cubicBezTo>
                  <a:pt x="280" y="359"/>
                  <a:pt x="293" y="361"/>
                  <a:pt x="299" y="369"/>
                </a:cubicBezTo>
                <a:lnTo>
                  <a:pt x="324" y="402"/>
                </a:lnTo>
                <a:lnTo>
                  <a:pt x="394" y="325"/>
                </a:lnTo>
                <a:cubicBezTo>
                  <a:pt x="397" y="322"/>
                  <a:pt x="401" y="319"/>
                  <a:pt x="406" y="319"/>
                </a:cubicBezTo>
                <a:close/>
                <a:moveTo>
                  <a:pt x="86" y="358"/>
                </a:moveTo>
                <a:lnTo>
                  <a:pt x="86" y="358"/>
                </a:lnTo>
                <a:cubicBezTo>
                  <a:pt x="76" y="358"/>
                  <a:pt x="66" y="368"/>
                  <a:pt x="66" y="378"/>
                </a:cubicBezTo>
                <a:lnTo>
                  <a:pt x="66" y="412"/>
                </a:lnTo>
                <a:cubicBezTo>
                  <a:pt x="66" y="422"/>
                  <a:pt x="76" y="432"/>
                  <a:pt x="86" y="432"/>
                </a:cubicBezTo>
                <a:lnTo>
                  <a:pt x="120" y="432"/>
                </a:lnTo>
                <a:cubicBezTo>
                  <a:pt x="130" y="432"/>
                  <a:pt x="140" y="422"/>
                  <a:pt x="140" y="412"/>
                </a:cubicBezTo>
                <a:lnTo>
                  <a:pt x="140" y="378"/>
                </a:lnTo>
                <a:cubicBezTo>
                  <a:pt x="140" y="368"/>
                  <a:pt x="130" y="358"/>
                  <a:pt x="120" y="358"/>
                </a:cubicBezTo>
                <a:lnTo>
                  <a:pt x="86" y="358"/>
                </a:lnTo>
                <a:close/>
                <a:moveTo>
                  <a:pt x="167" y="393"/>
                </a:moveTo>
                <a:lnTo>
                  <a:pt x="167" y="393"/>
                </a:lnTo>
                <a:lnTo>
                  <a:pt x="167" y="432"/>
                </a:lnTo>
                <a:lnTo>
                  <a:pt x="211" y="432"/>
                </a:lnTo>
                <a:lnTo>
                  <a:pt x="206" y="393"/>
                </a:lnTo>
                <a:lnTo>
                  <a:pt x="167" y="39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rgbClr val="294A5A"/>
              </a:solidFill>
            </a:endParaRPr>
          </a:p>
        </p:txBody>
      </p:sp>
      <p:sp>
        <p:nvSpPr>
          <p:cNvPr id="36" name="图标"/>
          <p:cNvSpPr>
            <a:spLocks noEditPoints="1" noChangeArrowheads="1"/>
          </p:cNvSpPr>
          <p:nvPr/>
        </p:nvSpPr>
        <p:spPr bwMode="auto">
          <a:xfrm>
            <a:off x="6167706" y="3320807"/>
            <a:ext cx="566147" cy="550124"/>
          </a:xfrm>
          <a:custGeom>
            <a:avLst/>
            <a:gdLst>
              <a:gd name="T0" fmla="*/ 2147483647 w 210"/>
              <a:gd name="T1" fmla="*/ 0 h 192"/>
              <a:gd name="T2" fmla="*/ 2147483647 w 210"/>
              <a:gd name="T3" fmla="*/ 2147483647 h 192"/>
              <a:gd name="T4" fmla="*/ 2147483647 w 210"/>
              <a:gd name="T5" fmla="*/ 2147483647 h 192"/>
              <a:gd name="T6" fmla="*/ 2147483647 w 210"/>
              <a:gd name="T7" fmla="*/ 2147483647 h 192"/>
              <a:gd name="T8" fmla="*/ 2147483647 w 210"/>
              <a:gd name="T9" fmla="*/ 2147483647 h 192"/>
              <a:gd name="T10" fmla="*/ 2147483647 w 210"/>
              <a:gd name="T11" fmla="*/ 2147483647 h 192"/>
              <a:gd name="T12" fmla="*/ 2147483647 w 210"/>
              <a:gd name="T13" fmla="*/ 2147483647 h 192"/>
              <a:gd name="T14" fmla="*/ 2147483647 w 210"/>
              <a:gd name="T15" fmla="*/ 2147483647 h 192"/>
              <a:gd name="T16" fmla="*/ 2147483647 w 210"/>
              <a:gd name="T17" fmla="*/ 2147483647 h 192"/>
              <a:gd name="T18" fmla="*/ 2147483647 w 210"/>
              <a:gd name="T19" fmla="*/ 2147483647 h 192"/>
              <a:gd name="T20" fmla="*/ 2147483647 w 210"/>
              <a:gd name="T21" fmla="*/ 2147483647 h 192"/>
              <a:gd name="T22" fmla="*/ 2147483647 w 210"/>
              <a:gd name="T23" fmla="*/ 2147483647 h 192"/>
              <a:gd name="T24" fmla="*/ 2147483647 w 210"/>
              <a:gd name="T25" fmla="*/ 2147483647 h 192"/>
              <a:gd name="T26" fmla="*/ 2147483647 w 210"/>
              <a:gd name="T27" fmla="*/ 2147483647 h 192"/>
              <a:gd name="T28" fmla="*/ 2147483647 w 210"/>
              <a:gd name="T29" fmla="*/ 2147483647 h 192"/>
              <a:gd name="T30" fmla="*/ 2147483647 w 210"/>
              <a:gd name="T31" fmla="*/ 2147483647 h 192"/>
              <a:gd name="T32" fmla="*/ 2147483647 w 210"/>
              <a:gd name="T33" fmla="*/ 2147483647 h 192"/>
              <a:gd name="T34" fmla="*/ 2147483647 w 210"/>
              <a:gd name="T35" fmla="*/ 2147483647 h 192"/>
              <a:gd name="T36" fmla="*/ 2147483647 w 210"/>
              <a:gd name="T37" fmla="*/ 2147483647 h 192"/>
              <a:gd name="T38" fmla="*/ 2147483647 w 210"/>
              <a:gd name="T39" fmla="*/ 2147483647 h 192"/>
              <a:gd name="T40" fmla="*/ 2147483647 w 210"/>
              <a:gd name="T41" fmla="*/ 2147483647 h 192"/>
              <a:gd name="T42" fmla="*/ 2147483647 w 210"/>
              <a:gd name="T43" fmla="*/ 2147483647 h 192"/>
              <a:gd name="T44" fmla="*/ 2147483647 w 210"/>
              <a:gd name="T45" fmla="*/ 2147483647 h 192"/>
              <a:gd name="T46" fmla="*/ 2147483647 w 210"/>
              <a:gd name="T47" fmla="*/ 2147483647 h 192"/>
              <a:gd name="T48" fmla="*/ 2147483647 w 210"/>
              <a:gd name="T49" fmla="*/ 2147483647 h 192"/>
              <a:gd name="T50" fmla="*/ 0 w 210"/>
              <a:gd name="T51" fmla="*/ 2147483647 h 192"/>
              <a:gd name="T52" fmla="*/ 2147483647 w 210"/>
              <a:gd name="T53" fmla="*/ 2147483647 h 192"/>
              <a:gd name="T54" fmla="*/ 0 w 210"/>
              <a:gd name="T55" fmla="*/ 2147483647 h 192"/>
              <a:gd name="T56" fmla="*/ 2147483647 w 210"/>
              <a:gd name="T57" fmla="*/ 2147483647 h 192"/>
              <a:gd name="T58" fmla="*/ 0 w 210"/>
              <a:gd name="T59" fmla="*/ 2147483647 h 192"/>
              <a:gd name="T60" fmla="*/ 2147483647 w 210"/>
              <a:gd name="T61" fmla="*/ 2147483647 h 192"/>
              <a:gd name="T62" fmla="*/ 0 w 210"/>
              <a:gd name="T63" fmla="*/ 2147483647 h 192"/>
              <a:gd name="T64" fmla="*/ 2147483647 w 210"/>
              <a:gd name="T65" fmla="*/ 2147483647 h 192"/>
              <a:gd name="T66" fmla="*/ 0 w 210"/>
              <a:gd name="T67" fmla="*/ 2147483647 h 192"/>
              <a:gd name="T68" fmla="*/ 2147483647 w 210"/>
              <a:gd name="T69" fmla="*/ 2147483647 h 192"/>
              <a:gd name="T70" fmla="*/ 2147483647 w 210"/>
              <a:gd name="T71" fmla="*/ 0 h 192"/>
              <a:gd name="T72" fmla="*/ 2147483647 w 210"/>
              <a:gd name="T73" fmla="*/ 2147483647 h 192"/>
              <a:gd name="T74" fmla="*/ 2147483647 w 210"/>
              <a:gd name="T75" fmla="*/ 2147483647 h 192"/>
              <a:gd name="T76" fmla="*/ 2147483647 w 210"/>
              <a:gd name="T77" fmla="*/ 2147483647 h 192"/>
              <a:gd name="T78" fmla="*/ 2147483647 w 210"/>
              <a:gd name="T79" fmla="*/ 2147483647 h 192"/>
              <a:gd name="T80" fmla="*/ 2147483647 w 210"/>
              <a:gd name="T81" fmla="*/ 2147483647 h 192"/>
              <a:gd name="T82" fmla="*/ 2147483647 w 210"/>
              <a:gd name="T83" fmla="*/ 2147483647 h 192"/>
              <a:gd name="T84" fmla="*/ 2147483647 w 210"/>
              <a:gd name="T85" fmla="*/ 2147483647 h 192"/>
              <a:gd name="T86" fmla="*/ 2147483647 w 210"/>
              <a:gd name="T87" fmla="*/ 2147483647 h 192"/>
              <a:gd name="T88" fmla="*/ 2147483647 w 210"/>
              <a:gd name="T89" fmla="*/ 2147483647 h 192"/>
              <a:gd name="T90" fmla="*/ 2147483647 w 210"/>
              <a:gd name="T91" fmla="*/ 2147483647 h 192"/>
              <a:gd name="T92" fmla="*/ 2147483647 w 210"/>
              <a:gd name="T93" fmla="*/ 2147483647 h 192"/>
              <a:gd name="T94" fmla="*/ 2147483647 w 210"/>
              <a:gd name="T95" fmla="*/ 2147483647 h 192"/>
              <a:gd name="T96" fmla="*/ 2147483647 w 210"/>
              <a:gd name="T97" fmla="*/ 2147483647 h 192"/>
              <a:gd name="T98" fmla="*/ 2147483647 w 210"/>
              <a:gd name="T99" fmla="*/ 2147483647 h 192"/>
              <a:gd name="T100" fmla="*/ 2147483647 w 210"/>
              <a:gd name="T101" fmla="*/ 2147483647 h 192"/>
              <a:gd name="T102" fmla="*/ 2147483647 w 210"/>
              <a:gd name="T103" fmla="*/ 2147483647 h 192"/>
              <a:gd name="T104" fmla="*/ 2147483647 w 210"/>
              <a:gd name="T105" fmla="*/ 2147483647 h 192"/>
              <a:gd name="T106" fmla="*/ 2147483647 w 210"/>
              <a:gd name="T107" fmla="*/ 2147483647 h 192"/>
              <a:gd name="T108" fmla="*/ 2147483647 w 210"/>
              <a:gd name="T109" fmla="*/ 2147483647 h 19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w 210"/>
              <a:gd name="T166" fmla="*/ 0 h 192"/>
              <a:gd name="T167" fmla="*/ 210 w 210"/>
              <a:gd name="T168" fmla="*/ 192 h 192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T165" t="T166" r="T167" b="T168"/>
            <a:pathLst>
              <a:path w="210" h="192">
                <a:moveTo>
                  <a:pt x="30" y="0"/>
                </a:moveTo>
                <a:lnTo>
                  <a:pt x="163" y="0"/>
                </a:lnTo>
                <a:lnTo>
                  <a:pt x="172" y="0"/>
                </a:lnTo>
                <a:lnTo>
                  <a:pt x="172" y="10"/>
                </a:lnTo>
                <a:lnTo>
                  <a:pt x="172" y="41"/>
                </a:lnTo>
                <a:lnTo>
                  <a:pt x="156" y="55"/>
                </a:lnTo>
                <a:lnTo>
                  <a:pt x="156" y="17"/>
                </a:lnTo>
                <a:lnTo>
                  <a:pt x="37" y="17"/>
                </a:lnTo>
                <a:lnTo>
                  <a:pt x="37" y="29"/>
                </a:lnTo>
                <a:lnTo>
                  <a:pt x="45" y="24"/>
                </a:lnTo>
                <a:lnTo>
                  <a:pt x="54" y="22"/>
                </a:lnTo>
                <a:lnTo>
                  <a:pt x="59" y="36"/>
                </a:lnTo>
                <a:lnTo>
                  <a:pt x="52" y="41"/>
                </a:lnTo>
                <a:lnTo>
                  <a:pt x="37" y="45"/>
                </a:lnTo>
                <a:lnTo>
                  <a:pt x="37" y="55"/>
                </a:lnTo>
                <a:lnTo>
                  <a:pt x="45" y="52"/>
                </a:lnTo>
                <a:lnTo>
                  <a:pt x="54" y="48"/>
                </a:lnTo>
                <a:lnTo>
                  <a:pt x="59" y="64"/>
                </a:lnTo>
                <a:lnTo>
                  <a:pt x="52" y="67"/>
                </a:lnTo>
                <a:lnTo>
                  <a:pt x="37" y="74"/>
                </a:lnTo>
                <a:lnTo>
                  <a:pt x="37" y="83"/>
                </a:lnTo>
                <a:lnTo>
                  <a:pt x="45" y="78"/>
                </a:lnTo>
                <a:lnTo>
                  <a:pt x="54" y="76"/>
                </a:lnTo>
                <a:lnTo>
                  <a:pt x="59" y="90"/>
                </a:lnTo>
                <a:lnTo>
                  <a:pt x="52" y="95"/>
                </a:lnTo>
                <a:lnTo>
                  <a:pt x="37" y="100"/>
                </a:lnTo>
                <a:lnTo>
                  <a:pt x="37" y="109"/>
                </a:lnTo>
                <a:lnTo>
                  <a:pt x="45" y="104"/>
                </a:lnTo>
                <a:lnTo>
                  <a:pt x="54" y="102"/>
                </a:lnTo>
                <a:lnTo>
                  <a:pt x="59" y="116"/>
                </a:lnTo>
                <a:lnTo>
                  <a:pt x="52" y="121"/>
                </a:lnTo>
                <a:lnTo>
                  <a:pt x="37" y="128"/>
                </a:lnTo>
                <a:lnTo>
                  <a:pt x="37" y="137"/>
                </a:lnTo>
                <a:lnTo>
                  <a:pt x="45" y="135"/>
                </a:lnTo>
                <a:lnTo>
                  <a:pt x="54" y="130"/>
                </a:lnTo>
                <a:lnTo>
                  <a:pt x="59" y="147"/>
                </a:lnTo>
                <a:lnTo>
                  <a:pt x="52" y="149"/>
                </a:lnTo>
                <a:lnTo>
                  <a:pt x="37" y="156"/>
                </a:lnTo>
                <a:lnTo>
                  <a:pt x="37" y="170"/>
                </a:lnTo>
                <a:lnTo>
                  <a:pt x="37" y="175"/>
                </a:lnTo>
                <a:lnTo>
                  <a:pt x="156" y="175"/>
                </a:lnTo>
                <a:lnTo>
                  <a:pt x="156" y="137"/>
                </a:lnTo>
                <a:lnTo>
                  <a:pt x="172" y="123"/>
                </a:lnTo>
                <a:lnTo>
                  <a:pt x="172" y="182"/>
                </a:lnTo>
                <a:lnTo>
                  <a:pt x="172" y="192"/>
                </a:lnTo>
                <a:lnTo>
                  <a:pt x="163" y="192"/>
                </a:lnTo>
                <a:lnTo>
                  <a:pt x="30" y="192"/>
                </a:lnTo>
                <a:lnTo>
                  <a:pt x="21" y="192"/>
                </a:lnTo>
                <a:lnTo>
                  <a:pt x="21" y="182"/>
                </a:lnTo>
                <a:lnTo>
                  <a:pt x="21" y="170"/>
                </a:lnTo>
                <a:lnTo>
                  <a:pt x="4" y="170"/>
                </a:lnTo>
                <a:lnTo>
                  <a:pt x="0" y="154"/>
                </a:lnTo>
                <a:lnTo>
                  <a:pt x="21" y="144"/>
                </a:lnTo>
                <a:lnTo>
                  <a:pt x="21" y="140"/>
                </a:lnTo>
                <a:lnTo>
                  <a:pt x="4" y="140"/>
                </a:lnTo>
                <a:lnTo>
                  <a:pt x="0" y="126"/>
                </a:lnTo>
                <a:lnTo>
                  <a:pt x="21" y="116"/>
                </a:lnTo>
                <a:lnTo>
                  <a:pt x="21" y="114"/>
                </a:lnTo>
                <a:lnTo>
                  <a:pt x="4" y="114"/>
                </a:lnTo>
                <a:lnTo>
                  <a:pt x="0" y="97"/>
                </a:lnTo>
                <a:lnTo>
                  <a:pt x="21" y="90"/>
                </a:lnTo>
                <a:lnTo>
                  <a:pt x="21" y="88"/>
                </a:lnTo>
                <a:lnTo>
                  <a:pt x="4" y="88"/>
                </a:lnTo>
                <a:lnTo>
                  <a:pt x="0" y="71"/>
                </a:lnTo>
                <a:lnTo>
                  <a:pt x="21" y="62"/>
                </a:lnTo>
                <a:lnTo>
                  <a:pt x="21" y="59"/>
                </a:lnTo>
                <a:lnTo>
                  <a:pt x="4" y="59"/>
                </a:lnTo>
                <a:lnTo>
                  <a:pt x="0" y="45"/>
                </a:lnTo>
                <a:lnTo>
                  <a:pt x="21" y="36"/>
                </a:lnTo>
                <a:lnTo>
                  <a:pt x="21" y="10"/>
                </a:lnTo>
                <a:lnTo>
                  <a:pt x="21" y="0"/>
                </a:lnTo>
                <a:lnTo>
                  <a:pt x="30" y="0"/>
                </a:lnTo>
                <a:close/>
                <a:moveTo>
                  <a:pt x="73" y="92"/>
                </a:moveTo>
                <a:lnTo>
                  <a:pt x="73" y="102"/>
                </a:lnTo>
                <a:lnTo>
                  <a:pt x="96" y="102"/>
                </a:lnTo>
                <a:lnTo>
                  <a:pt x="96" y="92"/>
                </a:lnTo>
                <a:lnTo>
                  <a:pt x="73" y="92"/>
                </a:lnTo>
                <a:close/>
                <a:moveTo>
                  <a:pt x="73" y="71"/>
                </a:moveTo>
                <a:lnTo>
                  <a:pt x="73" y="81"/>
                </a:lnTo>
                <a:lnTo>
                  <a:pt x="115" y="81"/>
                </a:lnTo>
                <a:lnTo>
                  <a:pt x="115" y="71"/>
                </a:lnTo>
                <a:lnTo>
                  <a:pt x="73" y="71"/>
                </a:lnTo>
                <a:close/>
                <a:moveTo>
                  <a:pt x="73" y="52"/>
                </a:moveTo>
                <a:lnTo>
                  <a:pt x="73" y="62"/>
                </a:lnTo>
                <a:lnTo>
                  <a:pt x="134" y="62"/>
                </a:lnTo>
                <a:lnTo>
                  <a:pt x="134" y="52"/>
                </a:lnTo>
                <a:lnTo>
                  <a:pt x="73" y="52"/>
                </a:lnTo>
                <a:close/>
                <a:moveTo>
                  <a:pt x="73" y="33"/>
                </a:moveTo>
                <a:lnTo>
                  <a:pt x="73" y="41"/>
                </a:lnTo>
                <a:lnTo>
                  <a:pt x="134" y="41"/>
                </a:lnTo>
                <a:lnTo>
                  <a:pt x="134" y="33"/>
                </a:lnTo>
                <a:lnTo>
                  <a:pt x="73" y="33"/>
                </a:lnTo>
                <a:close/>
                <a:moveTo>
                  <a:pt x="96" y="152"/>
                </a:moveTo>
                <a:lnTo>
                  <a:pt x="111" y="152"/>
                </a:lnTo>
                <a:lnTo>
                  <a:pt x="122" y="152"/>
                </a:lnTo>
                <a:lnTo>
                  <a:pt x="111" y="137"/>
                </a:lnTo>
                <a:lnTo>
                  <a:pt x="99" y="126"/>
                </a:lnTo>
                <a:lnTo>
                  <a:pt x="99" y="140"/>
                </a:lnTo>
                <a:lnTo>
                  <a:pt x="96" y="152"/>
                </a:lnTo>
                <a:close/>
                <a:moveTo>
                  <a:pt x="186" y="43"/>
                </a:moveTo>
                <a:lnTo>
                  <a:pt x="111" y="116"/>
                </a:lnTo>
                <a:lnTo>
                  <a:pt x="134" y="140"/>
                </a:lnTo>
                <a:lnTo>
                  <a:pt x="210" y="67"/>
                </a:lnTo>
                <a:lnTo>
                  <a:pt x="186" y="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7" name="图标"/>
          <p:cNvSpPr>
            <a:spLocks noEditPoints="1" noChangeArrowheads="1"/>
          </p:cNvSpPr>
          <p:nvPr/>
        </p:nvSpPr>
        <p:spPr bwMode="auto">
          <a:xfrm>
            <a:off x="2660132" y="4379244"/>
            <a:ext cx="492736" cy="535418"/>
          </a:xfrm>
          <a:custGeom>
            <a:avLst/>
            <a:gdLst>
              <a:gd name="T0" fmla="*/ 2147483647 w 96"/>
              <a:gd name="T1" fmla="*/ 2147483647 h 108"/>
              <a:gd name="T2" fmla="*/ 2147483647 w 96"/>
              <a:gd name="T3" fmla="*/ 2147483647 h 108"/>
              <a:gd name="T4" fmla="*/ 2147483647 w 96"/>
              <a:gd name="T5" fmla="*/ 2147483647 h 108"/>
              <a:gd name="T6" fmla="*/ 2147483647 w 96"/>
              <a:gd name="T7" fmla="*/ 2147483647 h 108"/>
              <a:gd name="T8" fmla="*/ 2147483647 w 96"/>
              <a:gd name="T9" fmla="*/ 2147483647 h 108"/>
              <a:gd name="T10" fmla="*/ 2147483647 w 96"/>
              <a:gd name="T11" fmla="*/ 2147483647 h 108"/>
              <a:gd name="T12" fmla="*/ 2147483647 w 96"/>
              <a:gd name="T13" fmla="*/ 2147483647 h 108"/>
              <a:gd name="T14" fmla="*/ 2147483647 w 96"/>
              <a:gd name="T15" fmla="*/ 2147483647 h 108"/>
              <a:gd name="T16" fmla="*/ 2147483647 w 96"/>
              <a:gd name="T17" fmla="*/ 2147483647 h 108"/>
              <a:gd name="T18" fmla="*/ 2147483647 w 96"/>
              <a:gd name="T19" fmla="*/ 2147483647 h 108"/>
              <a:gd name="T20" fmla="*/ 2147483647 w 96"/>
              <a:gd name="T21" fmla="*/ 2147483647 h 108"/>
              <a:gd name="T22" fmla="*/ 2147483647 w 96"/>
              <a:gd name="T23" fmla="*/ 2147483647 h 108"/>
              <a:gd name="T24" fmla="*/ 2147483647 w 96"/>
              <a:gd name="T25" fmla="*/ 2147483647 h 108"/>
              <a:gd name="T26" fmla="*/ 2147483647 w 96"/>
              <a:gd name="T27" fmla="*/ 0 h 108"/>
              <a:gd name="T28" fmla="*/ 2147483647 w 96"/>
              <a:gd name="T29" fmla="*/ 0 h 108"/>
              <a:gd name="T30" fmla="*/ 2147483647 w 96"/>
              <a:gd name="T31" fmla="*/ 2147483647 h 108"/>
              <a:gd name="T32" fmla="*/ 2147483647 w 96"/>
              <a:gd name="T33" fmla="*/ 2147483647 h 108"/>
              <a:gd name="T34" fmla="*/ 2147483647 w 96"/>
              <a:gd name="T35" fmla="*/ 2147483647 h 108"/>
              <a:gd name="T36" fmla="*/ 2147483647 w 96"/>
              <a:gd name="T37" fmla="*/ 2147483647 h 108"/>
              <a:gd name="T38" fmla="*/ 2147483647 w 96"/>
              <a:gd name="T39" fmla="*/ 2147483647 h 108"/>
              <a:gd name="T40" fmla="*/ 2147483647 w 96"/>
              <a:gd name="T41" fmla="*/ 2147483647 h 108"/>
              <a:gd name="T42" fmla="*/ 2147483647 w 96"/>
              <a:gd name="T43" fmla="*/ 2147483647 h 108"/>
              <a:gd name="T44" fmla="*/ 2147483647 w 96"/>
              <a:gd name="T45" fmla="*/ 2147483647 h 108"/>
              <a:gd name="T46" fmla="*/ 2147483647 w 96"/>
              <a:gd name="T47" fmla="*/ 2147483647 h 108"/>
              <a:gd name="T48" fmla="*/ 2147483647 w 96"/>
              <a:gd name="T49" fmla="*/ 2147483647 h 108"/>
              <a:gd name="T50" fmla="*/ 2147483647 w 96"/>
              <a:gd name="T51" fmla="*/ 2147483647 h 108"/>
              <a:gd name="T52" fmla="*/ 2147483647 w 96"/>
              <a:gd name="T53" fmla="*/ 2147483647 h 108"/>
              <a:gd name="T54" fmla="*/ 2147483647 w 96"/>
              <a:gd name="T55" fmla="*/ 2147483647 h 108"/>
              <a:gd name="T56" fmla="*/ 2147483647 w 96"/>
              <a:gd name="T57" fmla="*/ 2147483647 h 108"/>
              <a:gd name="T58" fmla="*/ 2147483647 w 96"/>
              <a:gd name="T59" fmla="*/ 2147483647 h 108"/>
              <a:gd name="T60" fmla="*/ 2147483647 w 96"/>
              <a:gd name="T61" fmla="*/ 2147483647 h 108"/>
              <a:gd name="T62" fmla="*/ 2147483647 w 96"/>
              <a:gd name="T63" fmla="*/ 2147483647 h 108"/>
              <a:gd name="T64" fmla="*/ 2147483647 w 96"/>
              <a:gd name="T65" fmla="*/ 2147483647 h 108"/>
              <a:gd name="T66" fmla="*/ 2147483647 w 96"/>
              <a:gd name="T67" fmla="*/ 2147483647 h 108"/>
              <a:gd name="T68" fmla="*/ 2147483647 w 96"/>
              <a:gd name="T69" fmla="*/ 2147483647 h 108"/>
              <a:gd name="T70" fmla="*/ 2147483647 w 96"/>
              <a:gd name="T71" fmla="*/ 2147483647 h 108"/>
              <a:gd name="T72" fmla="*/ 2147483647 w 96"/>
              <a:gd name="T73" fmla="*/ 2147483647 h 108"/>
              <a:gd name="T74" fmla="*/ 2147483647 w 96"/>
              <a:gd name="T75" fmla="*/ 2147483647 h 108"/>
              <a:gd name="T76" fmla="*/ 2147483647 w 96"/>
              <a:gd name="T77" fmla="*/ 2147483647 h 108"/>
              <a:gd name="T78" fmla="*/ 2147483647 w 96"/>
              <a:gd name="T79" fmla="*/ 2147483647 h 108"/>
              <a:gd name="T80" fmla="*/ 2147483647 w 96"/>
              <a:gd name="T81" fmla="*/ 2147483647 h 108"/>
              <a:gd name="T82" fmla="*/ 2147483647 w 96"/>
              <a:gd name="T83" fmla="*/ 2147483647 h 108"/>
              <a:gd name="T84" fmla="*/ 2147483647 w 96"/>
              <a:gd name="T85" fmla="*/ 2147483647 h 108"/>
              <a:gd name="T86" fmla="*/ 2147483647 w 96"/>
              <a:gd name="T87" fmla="*/ 2147483647 h 108"/>
              <a:gd name="T88" fmla="*/ 2147483647 w 96"/>
              <a:gd name="T89" fmla="*/ 2147483647 h 108"/>
              <a:gd name="T90" fmla="*/ 2147483647 w 96"/>
              <a:gd name="T91" fmla="*/ 2147483647 h 108"/>
              <a:gd name="T92" fmla="*/ 2147483647 w 96"/>
              <a:gd name="T93" fmla="*/ 2147483647 h 108"/>
              <a:gd name="T94" fmla="*/ 2147483647 w 96"/>
              <a:gd name="T95" fmla="*/ 2147483647 h 108"/>
              <a:gd name="T96" fmla="*/ 2147483647 w 96"/>
              <a:gd name="T97" fmla="*/ 2147483647 h 108"/>
              <a:gd name="T98" fmla="*/ 2147483647 w 96"/>
              <a:gd name="T99" fmla="*/ 2147483647 h 108"/>
              <a:gd name="T100" fmla="*/ 2147483647 w 96"/>
              <a:gd name="T101" fmla="*/ 2147483647 h 108"/>
              <a:gd name="T102" fmla="*/ 2147483647 w 96"/>
              <a:gd name="T103" fmla="*/ 2147483647 h 108"/>
              <a:gd name="T104" fmla="*/ 2147483647 w 96"/>
              <a:gd name="T105" fmla="*/ 2147483647 h 108"/>
              <a:gd name="T106" fmla="*/ 2147483647 w 96"/>
              <a:gd name="T107" fmla="*/ 2147483647 h 108"/>
              <a:gd name="T108" fmla="*/ 2147483647 w 96"/>
              <a:gd name="T109" fmla="*/ 2147483647 h 108"/>
              <a:gd name="T110" fmla="*/ 2147483647 w 96"/>
              <a:gd name="T111" fmla="*/ 2147483647 h 108"/>
              <a:gd name="T112" fmla="*/ 2147483647 w 96"/>
              <a:gd name="T113" fmla="*/ 2147483647 h 108"/>
              <a:gd name="T114" fmla="*/ 2147483647 w 96"/>
              <a:gd name="T115" fmla="*/ 2147483647 h 108"/>
              <a:gd name="T116" fmla="*/ 2147483647 w 96"/>
              <a:gd name="T117" fmla="*/ 2147483647 h 108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96"/>
              <a:gd name="T178" fmla="*/ 0 h 108"/>
              <a:gd name="T179" fmla="*/ 96 w 96"/>
              <a:gd name="T180" fmla="*/ 108 h 108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96" h="108">
                <a:moveTo>
                  <a:pt x="50" y="74"/>
                </a:moveTo>
                <a:cubicBezTo>
                  <a:pt x="53" y="68"/>
                  <a:pt x="53" y="68"/>
                  <a:pt x="53" y="68"/>
                </a:cubicBezTo>
                <a:cubicBezTo>
                  <a:pt x="60" y="67"/>
                  <a:pt x="60" y="67"/>
                  <a:pt x="60" y="67"/>
                </a:cubicBezTo>
                <a:cubicBezTo>
                  <a:pt x="54" y="63"/>
                  <a:pt x="54" y="63"/>
                  <a:pt x="54" y="63"/>
                </a:cubicBezTo>
                <a:cubicBezTo>
                  <a:pt x="56" y="55"/>
                  <a:pt x="56" y="55"/>
                  <a:pt x="56" y="55"/>
                </a:cubicBezTo>
                <a:cubicBezTo>
                  <a:pt x="50" y="59"/>
                  <a:pt x="50" y="59"/>
                  <a:pt x="50" y="59"/>
                </a:cubicBezTo>
                <a:cubicBezTo>
                  <a:pt x="43" y="55"/>
                  <a:pt x="43" y="55"/>
                  <a:pt x="43" y="55"/>
                </a:cubicBezTo>
                <a:cubicBezTo>
                  <a:pt x="45" y="62"/>
                  <a:pt x="45" y="62"/>
                  <a:pt x="45" y="62"/>
                </a:cubicBezTo>
                <a:cubicBezTo>
                  <a:pt x="39" y="67"/>
                  <a:pt x="39" y="67"/>
                  <a:pt x="39" y="67"/>
                </a:cubicBezTo>
                <a:cubicBezTo>
                  <a:pt x="47" y="68"/>
                  <a:pt x="47" y="68"/>
                  <a:pt x="47" y="68"/>
                </a:cubicBezTo>
                <a:cubicBezTo>
                  <a:pt x="50" y="74"/>
                  <a:pt x="50" y="74"/>
                  <a:pt x="50" y="74"/>
                </a:cubicBezTo>
                <a:close/>
                <a:moveTo>
                  <a:pt x="25" y="34"/>
                </a:moveTo>
                <a:cubicBezTo>
                  <a:pt x="23" y="30"/>
                  <a:pt x="22" y="27"/>
                  <a:pt x="19" y="23"/>
                </a:cubicBezTo>
                <a:cubicBezTo>
                  <a:pt x="19" y="23"/>
                  <a:pt x="19" y="23"/>
                  <a:pt x="19" y="23"/>
                </a:cubicBezTo>
                <a:cubicBezTo>
                  <a:pt x="17" y="20"/>
                  <a:pt x="15" y="17"/>
                  <a:pt x="11" y="14"/>
                </a:cubicBezTo>
                <a:cubicBezTo>
                  <a:pt x="8" y="11"/>
                  <a:pt x="8" y="11"/>
                  <a:pt x="8" y="11"/>
                </a:cubicBezTo>
                <a:cubicBezTo>
                  <a:pt x="12" y="10"/>
                  <a:pt x="12" y="10"/>
                  <a:pt x="12" y="10"/>
                </a:cubicBezTo>
                <a:cubicBezTo>
                  <a:pt x="34" y="4"/>
                  <a:pt x="34" y="4"/>
                  <a:pt x="34" y="4"/>
                </a:cubicBezTo>
                <a:cubicBezTo>
                  <a:pt x="36" y="3"/>
                  <a:pt x="36" y="3"/>
                  <a:pt x="36" y="3"/>
                </a:cubicBezTo>
                <a:cubicBezTo>
                  <a:pt x="37" y="5"/>
                  <a:pt x="37" y="5"/>
                  <a:pt x="37" y="5"/>
                </a:cubicBezTo>
                <a:cubicBezTo>
                  <a:pt x="39" y="7"/>
                  <a:pt x="40" y="10"/>
                  <a:pt x="41" y="13"/>
                </a:cubicBezTo>
                <a:cubicBezTo>
                  <a:pt x="42" y="13"/>
                  <a:pt x="42" y="13"/>
                  <a:pt x="42" y="13"/>
                </a:cubicBezTo>
                <a:cubicBezTo>
                  <a:pt x="43" y="10"/>
                  <a:pt x="44" y="8"/>
                  <a:pt x="47" y="5"/>
                </a:cubicBezTo>
                <a:cubicBezTo>
                  <a:pt x="48" y="4"/>
                  <a:pt x="48" y="4"/>
                  <a:pt x="48" y="4"/>
                </a:cubicBezTo>
                <a:cubicBezTo>
                  <a:pt x="49" y="4"/>
                  <a:pt x="49" y="4"/>
                  <a:pt x="49" y="4"/>
                </a:cubicBezTo>
                <a:cubicBezTo>
                  <a:pt x="57" y="7"/>
                  <a:pt x="57" y="7"/>
                  <a:pt x="57" y="7"/>
                </a:cubicBezTo>
                <a:cubicBezTo>
                  <a:pt x="58" y="6"/>
                  <a:pt x="58" y="5"/>
                  <a:pt x="59" y="4"/>
                </a:cubicBezTo>
                <a:cubicBezTo>
                  <a:pt x="60" y="2"/>
                  <a:pt x="61" y="1"/>
                  <a:pt x="62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86" y="8"/>
                  <a:pt x="86" y="8"/>
                  <a:pt x="86" y="8"/>
                </a:cubicBezTo>
                <a:cubicBezTo>
                  <a:pt x="89" y="10"/>
                  <a:pt x="89" y="10"/>
                  <a:pt x="89" y="10"/>
                </a:cubicBezTo>
                <a:cubicBezTo>
                  <a:pt x="86" y="12"/>
                  <a:pt x="86" y="12"/>
                  <a:pt x="86" y="12"/>
                </a:cubicBezTo>
                <a:cubicBezTo>
                  <a:pt x="83" y="15"/>
                  <a:pt x="80" y="19"/>
                  <a:pt x="77" y="22"/>
                </a:cubicBezTo>
                <a:cubicBezTo>
                  <a:pt x="74" y="26"/>
                  <a:pt x="72" y="30"/>
                  <a:pt x="70" y="34"/>
                </a:cubicBezTo>
                <a:cubicBezTo>
                  <a:pt x="66" y="32"/>
                  <a:pt x="66" y="32"/>
                  <a:pt x="66" y="32"/>
                </a:cubicBezTo>
                <a:cubicBezTo>
                  <a:pt x="68" y="28"/>
                  <a:pt x="70" y="23"/>
                  <a:pt x="73" y="19"/>
                </a:cubicBezTo>
                <a:cubicBezTo>
                  <a:pt x="75" y="17"/>
                  <a:pt x="78" y="14"/>
                  <a:pt x="80" y="11"/>
                </a:cubicBezTo>
                <a:cubicBezTo>
                  <a:pt x="64" y="5"/>
                  <a:pt x="64" y="5"/>
                  <a:pt x="64" y="5"/>
                </a:cubicBezTo>
                <a:cubicBezTo>
                  <a:pt x="64" y="6"/>
                  <a:pt x="63" y="6"/>
                  <a:pt x="63" y="7"/>
                </a:cubicBezTo>
                <a:cubicBezTo>
                  <a:pt x="63" y="7"/>
                  <a:pt x="62" y="8"/>
                  <a:pt x="62" y="8"/>
                </a:cubicBezTo>
                <a:cubicBezTo>
                  <a:pt x="67" y="10"/>
                  <a:pt x="67" y="10"/>
                  <a:pt x="67" y="10"/>
                </a:cubicBezTo>
                <a:cubicBezTo>
                  <a:pt x="71" y="11"/>
                  <a:pt x="71" y="11"/>
                  <a:pt x="71" y="11"/>
                </a:cubicBezTo>
                <a:cubicBezTo>
                  <a:pt x="68" y="14"/>
                  <a:pt x="68" y="14"/>
                  <a:pt x="68" y="14"/>
                </a:cubicBezTo>
                <a:cubicBezTo>
                  <a:pt x="66" y="17"/>
                  <a:pt x="64" y="20"/>
                  <a:pt x="62" y="23"/>
                </a:cubicBezTo>
                <a:cubicBezTo>
                  <a:pt x="60" y="26"/>
                  <a:pt x="59" y="30"/>
                  <a:pt x="58" y="34"/>
                </a:cubicBezTo>
                <a:cubicBezTo>
                  <a:pt x="53" y="33"/>
                  <a:pt x="53" y="33"/>
                  <a:pt x="53" y="33"/>
                </a:cubicBezTo>
                <a:cubicBezTo>
                  <a:pt x="54" y="29"/>
                  <a:pt x="56" y="24"/>
                  <a:pt x="58" y="21"/>
                </a:cubicBezTo>
                <a:cubicBezTo>
                  <a:pt x="59" y="18"/>
                  <a:pt x="61" y="16"/>
                  <a:pt x="62" y="14"/>
                </a:cubicBezTo>
                <a:cubicBezTo>
                  <a:pt x="49" y="9"/>
                  <a:pt x="49" y="9"/>
                  <a:pt x="49" y="9"/>
                </a:cubicBezTo>
                <a:cubicBezTo>
                  <a:pt x="48" y="11"/>
                  <a:pt x="47" y="13"/>
                  <a:pt x="46" y="15"/>
                </a:cubicBezTo>
                <a:cubicBezTo>
                  <a:pt x="45" y="17"/>
                  <a:pt x="44" y="19"/>
                  <a:pt x="44" y="21"/>
                </a:cubicBezTo>
                <a:cubicBezTo>
                  <a:pt x="45" y="25"/>
                  <a:pt x="45" y="29"/>
                  <a:pt x="45" y="33"/>
                </a:cubicBezTo>
                <a:cubicBezTo>
                  <a:pt x="41" y="34"/>
                  <a:pt x="41" y="34"/>
                  <a:pt x="41" y="34"/>
                </a:cubicBezTo>
                <a:cubicBezTo>
                  <a:pt x="40" y="29"/>
                  <a:pt x="40" y="25"/>
                  <a:pt x="39" y="20"/>
                </a:cubicBezTo>
                <a:cubicBezTo>
                  <a:pt x="38" y="16"/>
                  <a:pt x="36" y="12"/>
                  <a:pt x="34" y="9"/>
                </a:cubicBezTo>
                <a:cubicBezTo>
                  <a:pt x="17" y="13"/>
                  <a:pt x="17" y="13"/>
                  <a:pt x="17" y="13"/>
                </a:cubicBezTo>
                <a:cubicBezTo>
                  <a:pt x="20" y="16"/>
                  <a:pt x="22" y="18"/>
                  <a:pt x="23" y="21"/>
                </a:cubicBezTo>
                <a:cubicBezTo>
                  <a:pt x="23" y="21"/>
                  <a:pt x="23" y="21"/>
                  <a:pt x="23" y="21"/>
                </a:cubicBezTo>
                <a:cubicBezTo>
                  <a:pt x="26" y="25"/>
                  <a:pt x="28" y="28"/>
                  <a:pt x="29" y="32"/>
                </a:cubicBezTo>
                <a:cubicBezTo>
                  <a:pt x="25" y="34"/>
                  <a:pt x="25" y="34"/>
                  <a:pt x="25" y="34"/>
                </a:cubicBezTo>
                <a:close/>
                <a:moveTo>
                  <a:pt x="81" y="24"/>
                </a:moveTo>
                <a:cubicBezTo>
                  <a:pt x="90" y="27"/>
                  <a:pt x="95" y="30"/>
                  <a:pt x="95" y="35"/>
                </a:cubicBezTo>
                <a:cubicBezTo>
                  <a:pt x="95" y="36"/>
                  <a:pt x="95" y="37"/>
                  <a:pt x="95" y="38"/>
                </a:cubicBezTo>
                <a:cubicBezTo>
                  <a:pt x="96" y="45"/>
                  <a:pt x="96" y="45"/>
                  <a:pt x="96" y="45"/>
                </a:cubicBezTo>
                <a:cubicBezTo>
                  <a:pt x="78" y="52"/>
                  <a:pt x="78" y="52"/>
                  <a:pt x="78" y="52"/>
                </a:cubicBezTo>
                <a:cubicBezTo>
                  <a:pt x="78" y="53"/>
                  <a:pt x="79" y="55"/>
                  <a:pt x="79" y="57"/>
                </a:cubicBezTo>
                <a:cubicBezTo>
                  <a:pt x="76" y="59"/>
                  <a:pt x="76" y="59"/>
                  <a:pt x="76" y="59"/>
                </a:cubicBezTo>
                <a:cubicBezTo>
                  <a:pt x="69" y="55"/>
                  <a:pt x="69" y="55"/>
                  <a:pt x="69" y="55"/>
                </a:cubicBezTo>
                <a:cubicBezTo>
                  <a:pt x="71" y="62"/>
                  <a:pt x="71" y="62"/>
                  <a:pt x="71" y="62"/>
                </a:cubicBezTo>
                <a:cubicBezTo>
                  <a:pt x="65" y="67"/>
                  <a:pt x="65" y="67"/>
                  <a:pt x="65" y="67"/>
                </a:cubicBezTo>
                <a:cubicBezTo>
                  <a:pt x="72" y="68"/>
                  <a:pt x="72" y="68"/>
                  <a:pt x="72" y="68"/>
                </a:cubicBezTo>
                <a:cubicBezTo>
                  <a:pt x="75" y="74"/>
                  <a:pt x="75" y="74"/>
                  <a:pt x="75" y="74"/>
                </a:cubicBezTo>
                <a:cubicBezTo>
                  <a:pt x="78" y="68"/>
                  <a:pt x="78" y="68"/>
                  <a:pt x="78" y="68"/>
                </a:cubicBezTo>
                <a:cubicBezTo>
                  <a:pt x="80" y="68"/>
                  <a:pt x="80" y="68"/>
                  <a:pt x="80" y="68"/>
                </a:cubicBezTo>
                <a:cubicBezTo>
                  <a:pt x="88" y="98"/>
                  <a:pt x="88" y="98"/>
                  <a:pt x="88" y="98"/>
                </a:cubicBezTo>
                <a:cubicBezTo>
                  <a:pt x="85" y="100"/>
                  <a:pt x="85" y="100"/>
                  <a:pt x="85" y="100"/>
                </a:cubicBezTo>
                <a:cubicBezTo>
                  <a:pt x="77" y="105"/>
                  <a:pt x="63" y="108"/>
                  <a:pt x="49" y="108"/>
                </a:cubicBezTo>
                <a:cubicBezTo>
                  <a:pt x="36" y="108"/>
                  <a:pt x="22" y="105"/>
                  <a:pt x="13" y="100"/>
                </a:cubicBezTo>
                <a:cubicBezTo>
                  <a:pt x="10" y="98"/>
                  <a:pt x="10" y="98"/>
                  <a:pt x="10" y="98"/>
                </a:cubicBezTo>
                <a:cubicBezTo>
                  <a:pt x="19" y="68"/>
                  <a:pt x="19" y="68"/>
                  <a:pt x="19" y="68"/>
                </a:cubicBezTo>
                <a:cubicBezTo>
                  <a:pt x="20" y="68"/>
                  <a:pt x="20" y="68"/>
                  <a:pt x="20" y="68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68"/>
                  <a:pt x="26" y="68"/>
                  <a:pt x="26" y="68"/>
                </a:cubicBezTo>
                <a:cubicBezTo>
                  <a:pt x="33" y="67"/>
                  <a:pt x="33" y="67"/>
                  <a:pt x="33" y="67"/>
                </a:cubicBezTo>
                <a:cubicBezTo>
                  <a:pt x="28" y="63"/>
                  <a:pt x="28" y="63"/>
                  <a:pt x="28" y="63"/>
                </a:cubicBezTo>
                <a:cubicBezTo>
                  <a:pt x="30" y="55"/>
                  <a:pt x="30" y="55"/>
                  <a:pt x="30" y="55"/>
                </a:cubicBezTo>
                <a:cubicBezTo>
                  <a:pt x="24" y="59"/>
                  <a:pt x="24" y="59"/>
                  <a:pt x="24" y="59"/>
                </a:cubicBezTo>
                <a:cubicBezTo>
                  <a:pt x="20" y="57"/>
                  <a:pt x="20" y="57"/>
                  <a:pt x="20" y="57"/>
                </a:cubicBezTo>
                <a:cubicBezTo>
                  <a:pt x="20" y="55"/>
                  <a:pt x="20" y="53"/>
                  <a:pt x="20" y="51"/>
                </a:cubicBezTo>
                <a:cubicBezTo>
                  <a:pt x="0" y="45"/>
                  <a:pt x="0" y="45"/>
                  <a:pt x="0" y="45"/>
                </a:cubicBezTo>
                <a:cubicBezTo>
                  <a:pt x="2" y="38"/>
                  <a:pt x="2" y="38"/>
                  <a:pt x="2" y="38"/>
                </a:cubicBezTo>
                <a:cubicBezTo>
                  <a:pt x="1" y="37"/>
                  <a:pt x="1" y="36"/>
                  <a:pt x="1" y="35"/>
                </a:cubicBezTo>
                <a:cubicBezTo>
                  <a:pt x="1" y="30"/>
                  <a:pt x="7" y="27"/>
                  <a:pt x="16" y="24"/>
                </a:cubicBezTo>
                <a:cubicBezTo>
                  <a:pt x="20" y="31"/>
                  <a:pt x="20" y="31"/>
                  <a:pt x="20" y="31"/>
                </a:cubicBezTo>
                <a:cubicBezTo>
                  <a:pt x="16" y="32"/>
                  <a:pt x="13" y="33"/>
                  <a:pt x="13" y="33"/>
                </a:cubicBezTo>
                <a:cubicBezTo>
                  <a:pt x="13" y="33"/>
                  <a:pt x="17" y="34"/>
                  <a:pt x="22" y="35"/>
                </a:cubicBezTo>
                <a:cubicBezTo>
                  <a:pt x="29" y="37"/>
                  <a:pt x="37" y="38"/>
                  <a:pt x="48" y="38"/>
                </a:cubicBezTo>
                <a:cubicBezTo>
                  <a:pt x="60" y="38"/>
                  <a:pt x="67" y="37"/>
                  <a:pt x="74" y="35"/>
                </a:cubicBezTo>
                <a:cubicBezTo>
                  <a:pt x="80" y="34"/>
                  <a:pt x="83" y="33"/>
                  <a:pt x="83" y="33"/>
                </a:cubicBezTo>
                <a:cubicBezTo>
                  <a:pt x="83" y="33"/>
                  <a:pt x="80" y="32"/>
                  <a:pt x="76" y="31"/>
                </a:cubicBezTo>
                <a:cubicBezTo>
                  <a:pt x="81" y="24"/>
                  <a:pt x="81" y="24"/>
                  <a:pt x="81" y="24"/>
                </a:cubicBezTo>
                <a:close/>
                <a:moveTo>
                  <a:pt x="26" y="78"/>
                </a:moveTo>
                <a:cubicBezTo>
                  <a:pt x="22" y="93"/>
                  <a:pt x="22" y="93"/>
                  <a:pt x="22" y="93"/>
                </a:cubicBezTo>
                <a:cubicBezTo>
                  <a:pt x="25" y="94"/>
                  <a:pt x="29" y="96"/>
                  <a:pt x="33" y="96"/>
                </a:cubicBezTo>
                <a:cubicBezTo>
                  <a:pt x="37" y="79"/>
                  <a:pt x="37" y="79"/>
                  <a:pt x="37" y="79"/>
                </a:cubicBezTo>
                <a:cubicBezTo>
                  <a:pt x="33" y="78"/>
                  <a:pt x="29" y="78"/>
                  <a:pt x="26" y="78"/>
                </a:cubicBezTo>
                <a:close/>
                <a:moveTo>
                  <a:pt x="43" y="98"/>
                </a:moveTo>
                <a:cubicBezTo>
                  <a:pt x="45" y="98"/>
                  <a:pt x="47" y="98"/>
                  <a:pt x="49" y="98"/>
                </a:cubicBezTo>
                <a:cubicBezTo>
                  <a:pt x="52" y="98"/>
                  <a:pt x="55" y="98"/>
                  <a:pt x="58" y="98"/>
                </a:cubicBezTo>
                <a:cubicBezTo>
                  <a:pt x="55" y="79"/>
                  <a:pt x="55" y="79"/>
                  <a:pt x="55" y="79"/>
                </a:cubicBezTo>
                <a:cubicBezTo>
                  <a:pt x="52" y="79"/>
                  <a:pt x="49" y="79"/>
                  <a:pt x="46" y="79"/>
                </a:cubicBezTo>
                <a:cubicBezTo>
                  <a:pt x="43" y="98"/>
                  <a:pt x="43" y="98"/>
                  <a:pt x="43" y="98"/>
                </a:cubicBezTo>
                <a:close/>
                <a:moveTo>
                  <a:pt x="68" y="96"/>
                </a:moveTo>
                <a:cubicBezTo>
                  <a:pt x="71" y="95"/>
                  <a:pt x="74" y="94"/>
                  <a:pt x="77" y="93"/>
                </a:cubicBezTo>
                <a:cubicBezTo>
                  <a:pt x="73" y="78"/>
                  <a:pt x="73" y="78"/>
                  <a:pt x="73" y="78"/>
                </a:cubicBezTo>
                <a:cubicBezTo>
                  <a:pt x="70" y="78"/>
                  <a:pt x="67" y="78"/>
                  <a:pt x="64" y="78"/>
                </a:cubicBezTo>
                <a:lnTo>
                  <a:pt x="68" y="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8" name="图标"/>
          <p:cNvSpPr>
            <a:spLocks noEditPoints="1" noChangeArrowheads="1"/>
          </p:cNvSpPr>
          <p:nvPr/>
        </p:nvSpPr>
        <p:spPr bwMode="auto">
          <a:xfrm>
            <a:off x="4982461" y="4444215"/>
            <a:ext cx="488949" cy="491067"/>
          </a:xfrm>
          <a:custGeom>
            <a:avLst/>
            <a:gdLst>
              <a:gd name="T0" fmla="*/ 2147483647 w 97"/>
              <a:gd name="T1" fmla="*/ 2147483647 h 91"/>
              <a:gd name="T2" fmla="*/ 2147483647 w 97"/>
              <a:gd name="T3" fmla="*/ 2147483647 h 91"/>
              <a:gd name="T4" fmla="*/ 2147483647 w 97"/>
              <a:gd name="T5" fmla="*/ 2147483647 h 91"/>
              <a:gd name="T6" fmla="*/ 2147483647 w 97"/>
              <a:gd name="T7" fmla="*/ 2147483647 h 91"/>
              <a:gd name="T8" fmla="*/ 2147483647 w 97"/>
              <a:gd name="T9" fmla="*/ 2147483647 h 91"/>
              <a:gd name="T10" fmla="*/ 2147483647 w 97"/>
              <a:gd name="T11" fmla="*/ 2147483647 h 91"/>
              <a:gd name="T12" fmla="*/ 2147483647 w 97"/>
              <a:gd name="T13" fmla="*/ 2147483647 h 91"/>
              <a:gd name="T14" fmla="*/ 2147483647 w 97"/>
              <a:gd name="T15" fmla="*/ 2147483647 h 91"/>
              <a:gd name="T16" fmla="*/ 2147483647 w 97"/>
              <a:gd name="T17" fmla="*/ 2147483647 h 91"/>
              <a:gd name="T18" fmla="*/ 2147483647 w 97"/>
              <a:gd name="T19" fmla="*/ 2147483647 h 91"/>
              <a:gd name="T20" fmla="*/ 2147483647 w 97"/>
              <a:gd name="T21" fmla="*/ 2147483647 h 91"/>
              <a:gd name="T22" fmla="*/ 2147483647 w 97"/>
              <a:gd name="T23" fmla="*/ 2147483647 h 91"/>
              <a:gd name="T24" fmla="*/ 2147483647 w 97"/>
              <a:gd name="T25" fmla="*/ 2147483647 h 91"/>
              <a:gd name="T26" fmla="*/ 2147483647 w 97"/>
              <a:gd name="T27" fmla="*/ 2147483647 h 91"/>
              <a:gd name="T28" fmla="*/ 2147483647 w 97"/>
              <a:gd name="T29" fmla="*/ 2147483647 h 91"/>
              <a:gd name="T30" fmla="*/ 2147483647 w 97"/>
              <a:gd name="T31" fmla="*/ 2147483647 h 91"/>
              <a:gd name="T32" fmla="*/ 2147483647 w 97"/>
              <a:gd name="T33" fmla="*/ 2147483647 h 91"/>
              <a:gd name="T34" fmla="*/ 2147483647 w 97"/>
              <a:gd name="T35" fmla="*/ 2147483647 h 91"/>
              <a:gd name="T36" fmla="*/ 2147483647 w 97"/>
              <a:gd name="T37" fmla="*/ 2147483647 h 91"/>
              <a:gd name="T38" fmla="*/ 2147483647 w 97"/>
              <a:gd name="T39" fmla="*/ 2147483647 h 91"/>
              <a:gd name="T40" fmla="*/ 2147483647 w 97"/>
              <a:gd name="T41" fmla="*/ 2147483647 h 91"/>
              <a:gd name="T42" fmla="*/ 2147483647 w 97"/>
              <a:gd name="T43" fmla="*/ 2147483647 h 91"/>
              <a:gd name="T44" fmla="*/ 2147483647 w 97"/>
              <a:gd name="T45" fmla="*/ 2147483647 h 91"/>
              <a:gd name="T46" fmla="*/ 2147483647 w 97"/>
              <a:gd name="T47" fmla="*/ 2147483647 h 91"/>
              <a:gd name="T48" fmla="*/ 2147483647 w 97"/>
              <a:gd name="T49" fmla="*/ 2147483647 h 91"/>
              <a:gd name="T50" fmla="*/ 2147483647 w 97"/>
              <a:gd name="T51" fmla="*/ 2147483647 h 91"/>
              <a:gd name="T52" fmla="*/ 2147483647 w 97"/>
              <a:gd name="T53" fmla="*/ 2147483647 h 91"/>
              <a:gd name="T54" fmla="*/ 2147483647 w 97"/>
              <a:gd name="T55" fmla="*/ 2147483647 h 91"/>
              <a:gd name="T56" fmla="*/ 2147483647 w 97"/>
              <a:gd name="T57" fmla="*/ 2147483647 h 91"/>
              <a:gd name="T58" fmla="*/ 2147483647 w 97"/>
              <a:gd name="T59" fmla="*/ 2147483647 h 91"/>
              <a:gd name="T60" fmla="*/ 2147483647 w 97"/>
              <a:gd name="T61" fmla="*/ 2147483647 h 91"/>
              <a:gd name="T62" fmla="*/ 2147483647 w 97"/>
              <a:gd name="T63" fmla="*/ 2147483647 h 91"/>
              <a:gd name="T64" fmla="*/ 2147483647 w 97"/>
              <a:gd name="T65" fmla="*/ 2147483647 h 91"/>
              <a:gd name="T66" fmla="*/ 2147483647 w 97"/>
              <a:gd name="T67" fmla="*/ 2147483647 h 91"/>
              <a:gd name="T68" fmla="*/ 2147483647 w 97"/>
              <a:gd name="T69" fmla="*/ 2147483647 h 91"/>
              <a:gd name="T70" fmla="*/ 2147483647 w 97"/>
              <a:gd name="T71" fmla="*/ 2147483647 h 91"/>
              <a:gd name="T72" fmla="*/ 2147483647 w 97"/>
              <a:gd name="T73" fmla="*/ 2147483647 h 91"/>
              <a:gd name="T74" fmla="*/ 0 w 97"/>
              <a:gd name="T75" fmla="*/ 2147483647 h 91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w 97"/>
              <a:gd name="T115" fmla="*/ 0 h 91"/>
              <a:gd name="T116" fmla="*/ 97 w 97"/>
              <a:gd name="T117" fmla="*/ 91 h 91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T114" t="T115" r="T116" b="T117"/>
            <a:pathLst>
              <a:path w="97" h="91">
                <a:moveTo>
                  <a:pt x="18" y="0"/>
                </a:moveTo>
                <a:cubicBezTo>
                  <a:pt x="12" y="0"/>
                  <a:pt x="8" y="4"/>
                  <a:pt x="8" y="10"/>
                </a:cubicBezTo>
                <a:cubicBezTo>
                  <a:pt x="8" y="16"/>
                  <a:pt x="12" y="20"/>
                  <a:pt x="18" y="20"/>
                </a:cubicBezTo>
                <a:cubicBezTo>
                  <a:pt x="24" y="20"/>
                  <a:pt x="28" y="16"/>
                  <a:pt x="28" y="10"/>
                </a:cubicBezTo>
                <a:cubicBezTo>
                  <a:pt x="28" y="4"/>
                  <a:pt x="24" y="0"/>
                  <a:pt x="18" y="0"/>
                </a:cubicBezTo>
                <a:close/>
                <a:moveTo>
                  <a:pt x="41" y="45"/>
                </a:moveTo>
                <a:cubicBezTo>
                  <a:pt x="50" y="42"/>
                  <a:pt x="50" y="42"/>
                  <a:pt x="50" y="42"/>
                </a:cubicBezTo>
                <a:cubicBezTo>
                  <a:pt x="51" y="41"/>
                  <a:pt x="51" y="41"/>
                  <a:pt x="51" y="41"/>
                </a:cubicBezTo>
                <a:cubicBezTo>
                  <a:pt x="52" y="42"/>
                  <a:pt x="52" y="42"/>
                  <a:pt x="52" y="42"/>
                </a:cubicBezTo>
                <a:cubicBezTo>
                  <a:pt x="59" y="46"/>
                  <a:pt x="59" y="46"/>
                  <a:pt x="59" y="46"/>
                </a:cubicBezTo>
                <a:cubicBezTo>
                  <a:pt x="65" y="29"/>
                  <a:pt x="65" y="29"/>
                  <a:pt x="65" y="29"/>
                </a:cubicBezTo>
                <a:cubicBezTo>
                  <a:pt x="66" y="27"/>
                  <a:pt x="66" y="27"/>
                  <a:pt x="66" y="27"/>
                </a:cubicBezTo>
                <a:cubicBezTo>
                  <a:pt x="67" y="29"/>
                  <a:pt x="67" y="29"/>
                  <a:pt x="67" y="29"/>
                </a:cubicBezTo>
                <a:cubicBezTo>
                  <a:pt x="73" y="34"/>
                  <a:pt x="73" y="34"/>
                  <a:pt x="73" y="34"/>
                </a:cubicBezTo>
                <a:cubicBezTo>
                  <a:pt x="81" y="21"/>
                  <a:pt x="81" y="21"/>
                  <a:pt x="81" y="21"/>
                </a:cubicBezTo>
                <a:cubicBezTo>
                  <a:pt x="83" y="23"/>
                  <a:pt x="83" y="23"/>
                  <a:pt x="83" y="23"/>
                </a:cubicBezTo>
                <a:cubicBezTo>
                  <a:pt x="75" y="38"/>
                  <a:pt x="75" y="38"/>
                  <a:pt x="75" y="38"/>
                </a:cubicBezTo>
                <a:cubicBezTo>
                  <a:pt x="73" y="40"/>
                  <a:pt x="73" y="40"/>
                  <a:pt x="73" y="40"/>
                </a:cubicBezTo>
                <a:cubicBezTo>
                  <a:pt x="72" y="38"/>
                  <a:pt x="72" y="38"/>
                  <a:pt x="72" y="38"/>
                </a:cubicBezTo>
                <a:cubicBezTo>
                  <a:pt x="67" y="33"/>
                  <a:pt x="67" y="33"/>
                  <a:pt x="67" y="33"/>
                </a:cubicBezTo>
                <a:cubicBezTo>
                  <a:pt x="61" y="49"/>
                  <a:pt x="61" y="49"/>
                  <a:pt x="61" y="49"/>
                </a:cubicBezTo>
                <a:cubicBezTo>
                  <a:pt x="61" y="51"/>
                  <a:pt x="61" y="51"/>
                  <a:pt x="61" y="51"/>
                </a:cubicBezTo>
                <a:cubicBezTo>
                  <a:pt x="59" y="50"/>
                  <a:pt x="59" y="50"/>
                  <a:pt x="59" y="50"/>
                </a:cubicBezTo>
                <a:cubicBezTo>
                  <a:pt x="51" y="45"/>
                  <a:pt x="51" y="45"/>
                  <a:pt x="51" y="45"/>
                </a:cubicBezTo>
                <a:cubicBezTo>
                  <a:pt x="42" y="48"/>
                  <a:pt x="42" y="48"/>
                  <a:pt x="42" y="48"/>
                </a:cubicBezTo>
                <a:cubicBezTo>
                  <a:pt x="41" y="45"/>
                  <a:pt x="41" y="45"/>
                  <a:pt x="41" y="45"/>
                </a:cubicBezTo>
                <a:close/>
                <a:moveTo>
                  <a:pt x="43" y="86"/>
                </a:moveTo>
                <a:cubicBezTo>
                  <a:pt x="74" y="86"/>
                  <a:pt x="74" y="86"/>
                  <a:pt x="74" y="86"/>
                </a:cubicBezTo>
                <a:cubicBezTo>
                  <a:pt x="74" y="91"/>
                  <a:pt x="74" y="91"/>
                  <a:pt x="74" y="91"/>
                </a:cubicBezTo>
                <a:cubicBezTo>
                  <a:pt x="43" y="91"/>
                  <a:pt x="43" y="91"/>
                  <a:pt x="43" y="91"/>
                </a:cubicBezTo>
                <a:cubicBezTo>
                  <a:pt x="43" y="86"/>
                  <a:pt x="43" y="86"/>
                  <a:pt x="43" y="86"/>
                </a:cubicBezTo>
                <a:close/>
                <a:moveTo>
                  <a:pt x="63" y="68"/>
                </a:moveTo>
                <a:cubicBezTo>
                  <a:pt x="93" y="68"/>
                  <a:pt x="93" y="68"/>
                  <a:pt x="93" y="68"/>
                </a:cubicBezTo>
                <a:cubicBezTo>
                  <a:pt x="97" y="68"/>
                  <a:pt x="97" y="68"/>
                  <a:pt x="97" y="68"/>
                </a:cubicBezTo>
                <a:cubicBezTo>
                  <a:pt x="97" y="64"/>
                  <a:pt x="97" y="64"/>
                  <a:pt x="97" y="64"/>
                </a:cubicBezTo>
                <a:cubicBezTo>
                  <a:pt x="97" y="6"/>
                  <a:pt x="97" y="6"/>
                  <a:pt x="97" y="6"/>
                </a:cubicBezTo>
                <a:cubicBezTo>
                  <a:pt x="97" y="3"/>
                  <a:pt x="97" y="3"/>
                  <a:pt x="97" y="3"/>
                </a:cubicBezTo>
                <a:cubicBezTo>
                  <a:pt x="93" y="3"/>
                  <a:pt x="93" y="3"/>
                  <a:pt x="93" y="3"/>
                </a:cubicBezTo>
                <a:cubicBezTo>
                  <a:pt x="34" y="3"/>
                  <a:pt x="34" y="3"/>
                  <a:pt x="34" y="3"/>
                </a:cubicBezTo>
                <a:cubicBezTo>
                  <a:pt x="34" y="9"/>
                  <a:pt x="34" y="9"/>
                  <a:pt x="34" y="9"/>
                </a:cubicBezTo>
                <a:cubicBezTo>
                  <a:pt x="90" y="9"/>
                  <a:pt x="90" y="9"/>
                  <a:pt x="90" y="9"/>
                </a:cubicBezTo>
                <a:cubicBezTo>
                  <a:pt x="90" y="61"/>
                  <a:pt x="90" y="61"/>
                  <a:pt x="90" y="61"/>
                </a:cubicBezTo>
                <a:cubicBezTo>
                  <a:pt x="36" y="61"/>
                  <a:pt x="36" y="61"/>
                  <a:pt x="36" y="61"/>
                </a:cubicBezTo>
                <a:cubicBezTo>
                  <a:pt x="36" y="68"/>
                  <a:pt x="36" y="68"/>
                  <a:pt x="36" y="68"/>
                </a:cubicBezTo>
                <a:cubicBezTo>
                  <a:pt x="54" y="68"/>
                  <a:pt x="54" y="68"/>
                  <a:pt x="54" y="68"/>
                </a:cubicBezTo>
                <a:cubicBezTo>
                  <a:pt x="54" y="84"/>
                  <a:pt x="54" y="84"/>
                  <a:pt x="54" y="84"/>
                </a:cubicBezTo>
                <a:cubicBezTo>
                  <a:pt x="63" y="84"/>
                  <a:pt x="63" y="84"/>
                  <a:pt x="63" y="84"/>
                </a:cubicBezTo>
                <a:cubicBezTo>
                  <a:pt x="63" y="68"/>
                  <a:pt x="63" y="68"/>
                  <a:pt x="63" y="68"/>
                </a:cubicBezTo>
                <a:close/>
                <a:moveTo>
                  <a:pt x="0" y="50"/>
                </a:moveTo>
                <a:cubicBezTo>
                  <a:pt x="7" y="55"/>
                  <a:pt x="7" y="55"/>
                  <a:pt x="7" y="55"/>
                </a:cubicBezTo>
                <a:cubicBezTo>
                  <a:pt x="5" y="91"/>
                  <a:pt x="5" y="91"/>
                  <a:pt x="5" y="91"/>
                </a:cubicBezTo>
                <a:cubicBezTo>
                  <a:pt x="14" y="91"/>
                  <a:pt x="14" y="91"/>
                  <a:pt x="14" y="91"/>
                </a:cubicBezTo>
                <a:cubicBezTo>
                  <a:pt x="16" y="60"/>
                  <a:pt x="16" y="60"/>
                  <a:pt x="16" y="60"/>
                </a:cubicBezTo>
                <a:cubicBezTo>
                  <a:pt x="20" y="60"/>
                  <a:pt x="20" y="60"/>
                  <a:pt x="20" y="60"/>
                </a:cubicBezTo>
                <a:cubicBezTo>
                  <a:pt x="22" y="91"/>
                  <a:pt x="22" y="91"/>
                  <a:pt x="22" y="91"/>
                </a:cubicBezTo>
                <a:cubicBezTo>
                  <a:pt x="31" y="91"/>
                  <a:pt x="31" y="91"/>
                  <a:pt x="31" y="91"/>
                </a:cubicBezTo>
                <a:cubicBezTo>
                  <a:pt x="29" y="55"/>
                  <a:pt x="29" y="55"/>
                  <a:pt x="29" y="55"/>
                </a:cubicBezTo>
                <a:cubicBezTo>
                  <a:pt x="28" y="33"/>
                  <a:pt x="28" y="33"/>
                  <a:pt x="28" y="33"/>
                </a:cubicBezTo>
                <a:cubicBezTo>
                  <a:pt x="50" y="32"/>
                  <a:pt x="50" y="32"/>
                  <a:pt x="50" y="32"/>
                </a:cubicBezTo>
                <a:cubicBezTo>
                  <a:pt x="55" y="24"/>
                  <a:pt x="55" y="24"/>
                  <a:pt x="55" y="24"/>
                </a:cubicBezTo>
                <a:cubicBezTo>
                  <a:pt x="30" y="23"/>
                  <a:pt x="30" y="23"/>
                  <a:pt x="30" y="23"/>
                </a:cubicBezTo>
                <a:cubicBezTo>
                  <a:pt x="20" y="23"/>
                  <a:pt x="20" y="23"/>
                  <a:pt x="20" y="23"/>
                </a:cubicBezTo>
                <a:cubicBezTo>
                  <a:pt x="20" y="24"/>
                  <a:pt x="20" y="24"/>
                  <a:pt x="20" y="24"/>
                </a:cubicBezTo>
                <a:cubicBezTo>
                  <a:pt x="19" y="27"/>
                  <a:pt x="19" y="27"/>
                  <a:pt x="19" y="27"/>
                </a:cubicBezTo>
                <a:cubicBezTo>
                  <a:pt x="22" y="43"/>
                  <a:pt x="22" y="43"/>
                  <a:pt x="22" y="43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4" y="43"/>
                  <a:pt x="14" y="43"/>
                  <a:pt x="14" y="43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4"/>
                  <a:pt x="15" y="24"/>
                  <a:pt x="15" y="24"/>
                </a:cubicBezTo>
                <a:cubicBezTo>
                  <a:pt x="16" y="23"/>
                  <a:pt x="16" y="23"/>
                  <a:pt x="16" y="23"/>
                </a:cubicBezTo>
                <a:cubicBezTo>
                  <a:pt x="5" y="23"/>
                  <a:pt x="5" y="23"/>
                  <a:pt x="5" y="23"/>
                </a:cubicBezTo>
                <a:lnTo>
                  <a:pt x="0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9" name="图标"/>
          <p:cNvSpPr>
            <a:spLocks noEditPoints="1" noChangeArrowheads="1"/>
          </p:cNvSpPr>
          <p:nvPr/>
        </p:nvSpPr>
        <p:spPr bwMode="auto">
          <a:xfrm>
            <a:off x="3781969" y="3248188"/>
            <a:ext cx="514351" cy="596900"/>
          </a:xfrm>
          <a:custGeom>
            <a:avLst/>
            <a:gdLst>
              <a:gd name="T0" fmla="*/ 2147483647 w 102"/>
              <a:gd name="T1" fmla="*/ 0 h 111"/>
              <a:gd name="T2" fmla="*/ 2147483647 w 102"/>
              <a:gd name="T3" fmla="*/ 2147483647 h 111"/>
              <a:gd name="T4" fmla="*/ 2147483647 w 102"/>
              <a:gd name="T5" fmla="*/ 2147483647 h 111"/>
              <a:gd name="T6" fmla="*/ 2147483647 w 102"/>
              <a:gd name="T7" fmla="*/ 2147483647 h 111"/>
              <a:gd name="T8" fmla="*/ 2147483647 w 102"/>
              <a:gd name="T9" fmla="*/ 0 h 111"/>
              <a:gd name="T10" fmla="*/ 2147483647 w 102"/>
              <a:gd name="T11" fmla="*/ 2147483647 h 111"/>
              <a:gd name="T12" fmla="*/ 2147483647 w 102"/>
              <a:gd name="T13" fmla="*/ 2147483647 h 111"/>
              <a:gd name="T14" fmla="*/ 2147483647 w 102"/>
              <a:gd name="T15" fmla="*/ 2147483647 h 111"/>
              <a:gd name="T16" fmla="*/ 2147483647 w 102"/>
              <a:gd name="T17" fmla="*/ 2147483647 h 111"/>
              <a:gd name="T18" fmla="*/ 2147483647 w 102"/>
              <a:gd name="T19" fmla="*/ 2147483647 h 111"/>
              <a:gd name="T20" fmla="*/ 2147483647 w 102"/>
              <a:gd name="T21" fmla="*/ 2147483647 h 111"/>
              <a:gd name="T22" fmla="*/ 2147483647 w 102"/>
              <a:gd name="T23" fmla="*/ 2147483647 h 111"/>
              <a:gd name="T24" fmla="*/ 0 w 102"/>
              <a:gd name="T25" fmla="*/ 2147483647 h 111"/>
              <a:gd name="T26" fmla="*/ 2147483647 w 102"/>
              <a:gd name="T27" fmla="*/ 2147483647 h 111"/>
              <a:gd name="T28" fmla="*/ 2147483647 w 102"/>
              <a:gd name="T29" fmla="*/ 2147483647 h 111"/>
              <a:gd name="T30" fmla="*/ 2147483647 w 102"/>
              <a:gd name="T31" fmla="*/ 2147483647 h 111"/>
              <a:gd name="T32" fmla="*/ 2147483647 w 102"/>
              <a:gd name="T33" fmla="*/ 2147483647 h 111"/>
              <a:gd name="T34" fmla="*/ 2147483647 w 102"/>
              <a:gd name="T35" fmla="*/ 2147483647 h 111"/>
              <a:gd name="T36" fmla="*/ 2147483647 w 102"/>
              <a:gd name="T37" fmla="*/ 2147483647 h 111"/>
              <a:gd name="T38" fmla="*/ 2147483647 w 102"/>
              <a:gd name="T39" fmla="*/ 2147483647 h 111"/>
              <a:gd name="T40" fmla="*/ 2147483647 w 102"/>
              <a:gd name="T41" fmla="*/ 2147483647 h 111"/>
              <a:gd name="T42" fmla="*/ 2147483647 w 102"/>
              <a:gd name="T43" fmla="*/ 2147483647 h 111"/>
              <a:gd name="T44" fmla="*/ 2147483647 w 102"/>
              <a:gd name="T45" fmla="*/ 2147483647 h 111"/>
              <a:gd name="T46" fmla="*/ 2147483647 w 102"/>
              <a:gd name="T47" fmla="*/ 2147483647 h 111"/>
              <a:gd name="T48" fmla="*/ 2147483647 w 102"/>
              <a:gd name="T49" fmla="*/ 2147483647 h 111"/>
              <a:gd name="T50" fmla="*/ 2147483647 w 102"/>
              <a:gd name="T51" fmla="*/ 2147483647 h 111"/>
              <a:gd name="T52" fmla="*/ 2147483647 w 102"/>
              <a:gd name="T53" fmla="*/ 2147483647 h 111"/>
              <a:gd name="T54" fmla="*/ 2147483647 w 102"/>
              <a:gd name="T55" fmla="*/ 2147483647 h 111"/>
              <a:gd name="T56" fmla="*/ 2147483647 w 102"/>
              <a:gd name="T57" fmla="*/ 2147483647 h 111"/>
              <a:gd name="T58" fmla="*/ 2147483647 w 102"/>
              <a:gd name="T59" fmla="*/ 2147483647 h 111"/>
              <a:gd name="T60" fmla="*/ 2147483647 w 102"/>
              <a:gd name="T61" fmla="*/ 2147483647 h 111"/>
              <a:gd name="T62" fmla="*/ 2147483647 w 102"/>
              <a:gd name="T63" fmla="*/ 2147483647 h 111"/>
              <a:gd name="T64" fmla="*/ 2147483647 w 102"/>
              <a:gd name="T65" fmla="*/ 2147483647 h 111"/>
              <a:gd name="T66" fmla="*/ 2147483647 w 102"/>
              <a:gd name="T67" fmla="*/ 2147483647 h 111"/>
              <a:gd name="T68" fmla="*/ 2147483647 w 102"/>
              <a:gd name="T69" fmla="*/ 2147483647 h 111"/>
              <a:gd name="T70" fmla="*/ 2147483647 w 102"/>
              <a:gd name="T71" fmla="*/ 2147483647 h 111"/>
              <a:gd name="T72" fmla="*/ 2147483647 w 102"/>
              <a:gd name="T73" fmla="*/ 2147483647 h 111"/>
              <a:gd name="T74" fmla="*/ 2147483647 w 102"/>
              <a:gd name="T75" fmla="*/ 2147483647 h 111"/>
              <a:gd name="T76" fmla="*/ 2147483647 w 102"/>
              <a:gd name="T77" fmla="*/ 2147483647 h 111"/>
              <a:gd name="T78" fmla="*/ 2147483647 w 102"/>
              <a:gd name="T79" fmla="*/ 2147483647 h 111"/>
              <a:gd name="T80" fmla="*/ 2147483647 w 102"/>
              <a:gd name="T81" fmla="*/ 2147483647 h 111"/>
              <a:gd name="T82" fmla="*/ 2147483647 w 102"/>
              <a:gd name="T83" fmla="*/ 2147483647 h 111"/>
              <a:gd name="T84" fmla="*/ 2147483647 w 102"/>
              <a:gd name="T85" fmla="*/ 2147483647 h 111"/>
              <a:gd name="T86" fmla="*/ 2147483647 w 102"/>
              <a:gd name="T87" fmla="*/ 2147483647 h 111"/>
              <a:gd name="T88" fmla="*/ 2147483647 w 102"/>
              <a:gd name="T89" fmla="*/ 2147483647 h 111"/>
              <a:gd name="T90" fmla="*/ 2147483647 w 102"/>
              <a:gd name="T91" fmla="*/ 2147483647 h 111"/>
              <a:gd name="T92" fmla="*/ 2147483647 w 102"/>
              <a:gd name="T93" fmla="*/ 2147483647 h 111"/>
              <a:gd name="T94" fmla="*/ 2147483647 w 102"/>
              <a:gd name="T95" fmla="*/ 2147483647 h 111"/>
              <a:gd name="T96" fmla="*/ 2147483647 w 102"/>
              <a:gd name="T97" fmla="*/ 2147483647 h 111"/>
              <a:gd name="T98" fmla="*/ 2147483647 w 102"/>
              <a:gd name="T99" fmla="*/ 2147483647 h 111"/>
              <a:gd name="T100" fmla="*/ 2147483647 w 102"/>
              <a:gd name="T101" fmla="*/ 2147483647 h 111"/>
              <a:gd name="T102" fmla="*/ 2147483647 w 102"/>
              <a:gd name="T103" fmla="*/ 2147483647 h 111"/>
              <a:gd name="T104" fmla="*/ 2147483647 w 102"/>
              <a:gd name="T105" fmla="*/ 2147483647 h 111"/>
              <a:gd name="T106" fmla="*/ 2147483647 w 102"/>
              <a:gd name="T107" fmla="*/ 2147483647 h 111"/>
              <a:gd name="T108" fmla="*/ 0 w 102"/>
              <a:gd name="T109" fmla="*/ 2147483647 h 111"/>
              <a:gd name="T110" fmla="*/ 2147483647 w 102"/>
              <a:gd name="T111" fmla="*/ 2147483647 h 111"/>
              <a:gd name="T112" fmla="*/ 2147483647 w 102"/>
              <a:gd name="T113" fmla="*/ 2147483647 h 111"/>
              <a:gd name="T114" fmla="*/ 2147483647 w 102"/>
              <a:gd name="T115" fmla="*/ 2147483647 h 111"/>
              <a:gd name="T116" fmla="*/ 2147483647 w 102"/>
              <a:gd name="T117" fmla="*/ 2147483647 h 111"/>
              <a:gd name="T118" fmla="*/ 2147483647 w 102"/>
              <a:gd name="T119" fmla="*/ 2147483647 h 111"/>
              <a:gd name="T120" fmla="*/ 2147483647 w 102"/>
              <a:gd name="T121" fmla="*/ 2147483647 h 111"/>
              <a:gd name="T122" fmla="*/ 2147483647 w 102"/>
              <a:gd name="T123" fmla="*/ 2147483647 h 111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02"/>
              <a:gd name="T187" fmla="*/ 0 h 111"/>
              <a:gd name="T188" fmla="*/ 102 w 102"/>
              <a:gd name="T189" fmla="*/ 111 h 111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02" h="111">
                <a:moveTo>
                  <a:pt x="52" y="0"/>
                </a:moveTo>
                <a:cubicBezTo>
                  <a:pt x="46" y="0"/>
                  <a:pt x="41" y="5"/>
                  <a:pt x="41" y="11"/>
                </a:cubicBezTo>
                <a:cubicBezTo>
                  <a:pt x="41" y="17"/>
                  <a:pt x="46" y="22"/>
                  <a:pt x="52" y="22"/>
                </a:cubicBezTo>
                <a:cubicBezTo>
                  <a:pt x="58" y="22"/>
                  <a:pt x="63" y="17"/>
                  <a:pt x="63" y="11"/>
                </a:cubicBezTo>
                <a:cubicBezTo>
                  <a:pt x="63" y="5"/>
                  <a:pt x="58" y="0"/>
                  <a:pt x="52" y="0"/>
                </a:cubicBezTo>
                <a:close/>
                <a:moveTo>
                  <a:pt x="6" y="81"/>
                </a:moveTo>
                <a:cubicBezTo>
                  <a:pt x="14" y="77"/>
                  <a:pt x="14" y="77"/>
                  <a:pt x="14" y="77"/>
                </a:cubicBezTo>
                <a:cubicBezTo>
                  <a:pt x="36" y="88"/>
                  <a:pt x="36" y="88"/>
                  <a:pt x="36" y="88"/>
                </a:cubicBezTo>
                <a:cubicBezTo>
                  <a:pt x="33" y="89"/>
                  <a:pt x="31" y="90"/>
                  <a:pt x="31" y="92"/>
                </a:cubicBezTo>
                <a:cubicBezTo>
                  <a:pt x="31" y="93"/>
                  <a:pt x="31" y="93"/>
                  <a:pt x="31" y="93"/>
                </a:cubicBezTo>
                <a:cubicBezTo>
                  <a:pt x="13" y="101"/>
                  <a:pt x="13" y="101"/>
                  <a:pt x="13" y="101"/>
                </a:cubicBezTo>
                <a:cubicBezTo>
                  <a:pt x="6" y="98"/>
                  <a:pt x="6" y="98"/>
                  <a:pt x="6" y="98"/>
                </a:cubicBezTo>
                <a:cubicBezTo>
                  <a:pt x="0" y="111"/>
                  <a:pt x="0" y="111"/>
                  <a:pt x="0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24" y="106"/>
                  <a:pt x="24" y="106"/>
                  <a:pt x="24" y="106"/>
                </a:cubicBezTo>
                <a:cubicBezTo>
                  <a:pt x="41" y="98"/>
                  <a:pt x="41" y="98"/>
                  <a:pt x="41" y="98"/>
                </a:cubicBezTo>
                <a:cubicBezTo>
                  <a:pt x="44" y="99"/>
                  <a:pt x="48" y="99"/>
                  <a:pt x="52" y="99"/>
                </a:cubicBezTo>
                <a:cubicBezTo>
                  <a:pt x="55" y="99"/>
                  <a:pt x="58" y="99"/>
                  <a:pt x="60" y="98"/>
                </a:cubicBezTo>
                <a:cubicBezTo>
                  <a:pt x="77" y="106"/>
                  <a:pt x="77" y="106"/>
                  <a:pt x="77" y="106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101" y="111"/>
                  <a:pt x="101" y="111"/>
                  <a:pt x="101" y="111"/>
                </a:cubicBezTo>
                <a:cubicBezTo>
                  <a:pt x="94" y="98"/>
                  <a:pt x="94" y="98"/>
                  <a:pt x="94" y="98"/>
                </a:cubicBezTo>
                <a:cubicBezTo>
                  <a:pt x="87" y="101"/>
                  <a:pt x="87" y="101"/>
                  <a:pt x="87" y="101"/>
                </a:cubicBezTo>
                <a:cubicBezTo>
                  <a:pt x="71" y="94"/>
                  <a:pt x="71" y="94"/>
                  <a:pt x="71" y="94"/>
                </a:cubicBezTo>
                <a:cubicBezTo>
                  <a:pt x="72" y="94"/>
                  <a:pt x="72" y="93"/>
                  <a:pt x="72" y="92"/>
                </a:cubicBezTo>
                <a:cubicBezTo>
                  <a:pt x="72" y="90"/>
                  <a:pt x="70" y="89"/>
                  <a:pt x="66" y="87"/>
                </a:cubicBezTo>
                <a:cubicBezTo>
                  <a:pt x="88" y="77"/>
                  <a:pt x="88" y="77"/>
                  <a:pt x="88" y="77"/>
                </a:cubicBezTo>
                <a:cubicBezTo>
                  <a:pt x="96" y="81"/>
                  <a:pt x="96" y="81"/>
                  <a:pt x="96" y="81"/>
                </a:cubicBezTo>
                <a:cubicBezTo>
                  <a:pt x="102" y="67"/>
                  <a:pt x="102" y="67"/>
                  <a:pt x="102" y="67"/>
                </a:cubicBezTo>
                <a:cubicBezTo>
                  <a:pt x="68" y="67"/>
                  <a:pt x="68" y="67"/>
                  <a:pt x="68" y="67"/>
                </a:cubicBezTo>
                <a:cubicBezTo>
                  <a:pt x="78" y="72"/>
                  <a:pt x="78" y="72"/>
                  <a:pt x="78" y="72"/>
                </a:cubicBezTo>
                <a:cubicBezTo>
                  <a:pt x="65" y="79"/>
                  <a:pt x="65" y="79"/>
                  <a:pt x="65" y="79"/>
                </a:cubicBezTo>
                <a:cubicBezTo>
                  <a:pt x="64" y="58"/>
                  <a:pt x="64" y="58"/>
                  <a:pt x="64" y="58"/>
                </a:cubicBezTo>
                <a:cubicBezTo>
                  <a:pt x="71" y="53"/>
                  <a:pt x="71" y="53"/>
                  <a:pt x="71" y="53"/>
                </a:cubicBezTo>
                <a:cubicBezTo>
                  <a:pt x="65" y="24"/>
                  <a:pt x="65" y="24"/>
                  <a:pt x="65" y="24"/>
                </a:cubicBezTo>
                <a:cubicBezTo>
                  <a:pt x="53" y="24"/>
                  <a:pt x="53" y="24"/>
                  <a:pt x="53" y="24"/>
                </a:cubicBezTo>
                <a:cubicBezTo>
                  <a:pt x="54" y="26"/>
                  <a:pt x="54" y="26"/>
                  <a:pt x="54" y="26"/>
                </a:cubicBezTo>
                <a:cubicBezTo>
                  <a:pt x="53" y="28"/>
                  <a:pt x="53" y="28"/>
                  <a:pt x="53" y="28"/>
                </a:cubicBezTo>
                <a:cubicBezTo>
                  <a:pt x="56" y="46"/>
                  <a:pt x="56" y="46"/>
                  <a:pt x="56" y="46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48" y="46"/>
                  <a:pt x="48" y="46"/>
                  <a:pt x="48" y="46"/>
                </a:cubicBezTo>
                <a:cubicBezTo>
                  <a:pt x="50" y="28"/>
                  <a:pt x="50" y="28"/>
                  <a:pt x="50" y="28"/>
                </a:cubicBezTo>
                <a:cubicBezTo>
                  <a:pt x="49" y="26"/>
                  <a:pt x="49" y="26"/>
                  <a:pt x="49" y="26"/>
                </a:cubicBezTo>
                <a:cubicBezTo>
                  <a:pt x="50" y="24"/>
                  <a:pt x="50" y="24"/>
                  <a:pt x="50" y="24"/>
                </a:cubicBezTo>
                <a:cubicBezTo>
                  <a:pt x="38" y="24"/>
                  <a:pt x="38" y="24"/>
                  <a:pt x="38" y="24"/>
                </a:cubicBezTo>
                <a:cubicBezTo>
                  <a:pt x="33" y="53"/>
                  <a:pt x="33" y="53"/>
                  <a:pt x="33" y="53"/>
                </a:cubicBezTo>
                <a:cubicBezTo>
                  <a:pt x="40" y="58"/>
                  <a:pt x="40" y="58"/>
                  <a:pt x="40" y="58"/>
                </a:cubicBezTo>
                <a:cubicBezTo>
                  <a:pt x="39" y="79"/>
                  <a:pt x="39" y="79"/>
                  <a:pt x="39" y="79"/>
                </a:cubicBezTo>
                <a:cubicBezTo>
                  <a:pt x="24" y="72"/>
                  <a:pt x="24" y="72"/>
                  <a:pt x="24" y="72"/>
                </a:cubicBezTo>
                <a:cubicBezTo>
                  <a:pt x="34" y="67"/>
                  <a:pt x="34" y="67"/>
                  <a:pt x="34" y="67"/>
                </a:cubicBezTo>
                <a:cubicBezTo>
                  <a:pt x="0" y="67"/>
                  <a:pt x="0" y="67"/>
                  <a:pt x="0" y="67"/>
                </a:cubicBezTo>
                <a:cubicBezTo>
                  <a:pt x="6" y="81"/>
                  <a:pt x="6" y="81"/>
                  <a:pt x="6" y="81"/>
                </a:cubicBezTo>
                <a:close/>
                <a:moveTo>
                  <a:pt x="52" y="85"/>
                </a:moveTo>
                <a:cubicBezTo>
                  <a:pt x="50" y="85"/>
                  <a:pt x="49" y="85"/>
                  <a:pt x="48" y="85"/>
                </a:cubicBezTo>
                <a:cubicBezTo>
                  <a:pt x="50" y="64"/>
                  <a:pt x="50" y="64"/>
                  <a:pt x="50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5" y="85"/>
                  <a:pt x="55" y="85"/>
                  <a:pt x="55" y="85"/>
                </a:cubicBezTo>
                <a:cubicBezTo>
                  <a:pt x="54" y="85"/>
                  <a:pt x="53" y="85"/>
                  <a:pt x="52" y="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0" name="图标"/>
          <p:cNvSpPr>
            <a:spLocks noEditPoints="1" noChangeArrowheads="1"/>
          </p:cNvSpPr>
          <p:nvPr/>
        </p:nvSpPr>
        <p:spPr bwMode="auto">
          <a:xfrm>
            <a:off x="8581347" y="3248188"/>
            <a:ext cx="573762" cy="493183"/>
          </a:xfrm>
          <a:custGeom>
            <a:avLst/>
            <a:gdLst>
              <a:gd name="T0" fmla="*/ 2147483647 w 89"/>
              <a:gd name="T1" fmla="*/ 2147483647 h 92"/>
              <a:gd name="T2" fmla="*/ 2147483647 w 89"/>
              <a:gd name="T3" fmla="*/ 2147483647 h 92"/>
              <a:gd name="T4" fmla="*/ 2147483647 w 89"/>
              <a:gd name="T5" fmla="*/ 2147483647 h 92"/>
              <a:gd name="T6" fmla="*/ 2147483647 w 89"/>
              <a:gd name="T7" fmla="*/ 2147483647 h 92"/>
              <a:gd name="T8" fmla="*/ 2147483647 w 89"/>
              <a:gd name="T9" fmla="*/ 2147483647 h 92"/>
              <a:gd name="T10" fmla="*/ 2147483647 w 89"/>
              <a:gd name="T11" fmla="*/ 2147483647 h 92"/>
              <a:gd name="T12" fmla="*/ 2147483647 w 89"/>
              <a:gd name="T13" fmla="*/ 2147483647 h 92"/>
              <a:gd name="T14" fmla="*/ 2147483647 w 89"/>
              <a:gd name="T15" fmla="*/ 2147483647 h 92"/>
              <a:gd name="T16" fmla="*/ 2147483647 w 89"/>
              <a:gd name="T17" fmla="*/ 2147483647 h 92"/>
              <a:gd name="T18" fmla="*/ 2147483647 w 89"/>
              <a:gd name="T19" fmla="*/ 2147483647 h 92"/>
              <a:gd name="T20" fmla="*/ 2147483647 w 89"/>
              <a:gd name="T21" fmla="*/ 2147483647 h 92"/>
              <a:gd name="T22" fmla="*/ 2147483647 w 89"/>
              <a:gd name="T23" fmla="*/ 2147483647 h 92"/>
              <a:gd name="T24" fmla="*/ 2147483647 w 89"/>
              <a:gd name="T25" fmla="*/ 2147483647 h 92"/>
              <a:gd name="T26" fmla="*/ 2147483647 w 89"/>
              <a:gd name="T27" fmla="*/ 2147483647 h 92"/>
              <a:gd name="T28" fmla="*/ 2147483647 w 89"/>
              <a:gd name="T29" fmla="*/ 2147483647 h 92"/>
              <a:gd name="T30" fmla="*/ 2147483647 w 89"/>
              <a:gd name="T31" fmla="*/ 2147483647 h 92"/>
              <a:gd name="T32" fmla="*/ 2147483647 w 89"/>
              <a:gd name="T33" fmla="*/ 2147483647 h 92"/>
              <a:gd name="T34" fmla="*/ 2147483647 w 89"/>
              <a:gd name="T35" fmla="*/ 2147483647 h 92"/>
              <a:gd name="T36" fmla="*/ 2147483647 w 89"/>
              <a:gd name="T37" fmla="*/ 2147483647 h 92"/>
              <a:gd name="T38" fmla="*/ 2147483647 w 89"/>
              <a:gd name="T39" fmla="*/ 2147483647 h 92"/>
              <a:gd name="T40" fmla="*/ 2147483647 w 89"/>
              <a:gd name="T41" fmla="*/ 2147483647 h 92"/>
              <a:gd name="T42" fmla="*/ 2147483647 w 89"/>
              <a:gd name="T43" fmla="*/ 2147483647 h 92"/>
              <a:gd name="T44" fmla="*/ 2147483647 w 89"/>
              <a:gd name="T45" fmla="*/ 2147483647 h 92"/>
              <a:gd name="T46" fmla="*/ 2147483647 w 89"/>
              <a:gd name="T47" fmla="*/ 2147483647 h 92"/>
              <a:gd name="T48" fmla="*/ 2147483647 w 89"/>
              <a:gd name="T49" fmla="*/ 2147483647 h 92"/>
              <a:gd name="T50" fmla="*/ 2147483647 w 89"/>
              <a:gd name="T51" fmla="*/ 2147483647 h 92"/>
              <a:gd name="T52" fmla="*/ 2147483647 w 89"/>
              <a:gd name="T53" fmla="*/ 2147483647 h 92"/>
              <a:gd name="T54" fmla="*/ 2147483647 w 89"/>
              <a:gd name="T55" fmla="*/ 2147483647 h 92"/>
              <a:gd name="T56" fmla="*/ 2147483647 w 89"/>
              <a:gd name="T57" fmla="*/ 2147483647 h 92"/>
              <a:gd name="T58" fmla="*/ 2147483647 w 89"/>
              <a:gd name="T59" fmla="*/ 2147483647 h 92"/>
              <a:gd name="T60" fmla="*/ 2147483647 w 89"/>
              <a:gd name="T61" fmla="*/ 2147483647 h 92"/>
              <a:gd name="T62" fmla="*/ 2147483647 w 89"/>
              <a:gd name="T63" fmla="*/ 2147483647 h 92"/>
              <a:gd name="T64" fmla="*/ 2147483647 w 89"/>
              <a:gd name="T65" fmla="*/ 2147483647 h 92"/>
              <a:gd name="T66" fmla="*/ 2147483647 w 89"/>
              <a:gd name="T67" fmla="*/ 2147483647 h 92"/>
              <a:gd name="T68" fmla="*/ 2147483647 w 89"/>
              <a:gd name="T69" fmla="*/ 2147483647 h 92"/>
              <a:gd name="T70" fmla="*/ 2147483647 w 89"/>
              <a:gd name="T71" fmla="*/ 2147483647 h 92"/>
              <a:gd name="T72" fmla="*/ 2147483647 w 89"/>
              <a:gd name="T73" fmla="*/ 2147483647 h 9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89"/>
              <a:gd name="T112" fmla="*/ 0 h 92"/>
              <a:gd name="T113" fmla="*/ 89 w 89"/>
              <a:gd name="T114" fmla="*/ 92 h 92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89" h="92">
                <a:moveTo>
                  <a:pt x="45" y="0"/>
                </a:moveTo>
                <a:cubicBezTo>
                  <a:pt x="40" y="0"/>
                  <a:pt x="35" y="5"/>
                  <a:pt x="35" y="11"/>
                </a:cubicBezTo>
                <a:cubicBezTo>
                  <a:pt x="35" y="16"/>
                  <a:pt x="40" y="21"/>
                  <a:pt x="45" y="21"/>
                </a:cubicBezTo>
                <a:cubicBezTo>
                  <a:pt x="51" y="21"/>
                  <a:pt x="56" y="16"/>
                  <a:pt x="56" y="11"/>
                </a:cubicBezTo>
                <a:cubicBezTo>
                  <a:pt x="56" y="5"/>
                  <a:pt x="51" y="0"/>
                  <a:pt x="45" y="0"/>
                </a:cubicBezTo>
                <a:close/>
                <a:moveTo>
                  <a:pt x="70" y="10"/>
                </a:moveTo>
                <a:cubicBezTo>
                  <a:pt x="65" y="10"/>
                  <a:pt x="61" y="14"/>
                  <a:pt x="61" y="18"/>
                </a:cubicBezTo>
                <a:cubicBezTo>
                  <a:pt x="61" y="23"/>
                  <a:pt x="65" y="27"/>
                  <a:pt x="70" y="27"/>
                </a:cubicBezTo>
                <a:cubicBezTo>
                  <a:pt x="74" y="27"/>
                  <a:pt x="78" y="23"/>
                  <a:pt x="78" y="18"/>
                </a:cubicBezTo>
                <a:cubicBezTo>
                  <a:pt x="78" y="14"/>
                  <a:pt x="74" y="10"/>
                  <a:pt x="70" y="10"/>
                </a:cubicBezTo>
                <a:close/>
                <a:moveTo>
                  <a:pt x="30" y="52"/>
                </a:move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85"/>
                  <a:pt x="32" y="85"/>
                  <a:pt x="32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22" y="59"/>
                  <a:pt x="22" y="59"/>
                  <a:pt x="22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7" y="85"/>
                  <a:pt x="17" y="85"/>
                  <a:pt x="17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11" y="55"/>
                  <a:pt x="11" y="55"/>
                  <a:pt x="11" y="55"/>
                </a:cubicBezTo>
                <a:cubicBezTo>
                  <a:pt x="10" y="43"/>
                  <a:pt x="10" y="43"/>
                  <a:pt x="10" y="43"/>
                </a:cubicBezTo>
                <a:cubicBezTo>
                  <a:pt x="4" y="53"/>
                  <a:pt x="4" y="53"/>
                  <a:pt x="4" y="53"/>
                </a:cubicBezTo>
                <a:cubicBezTo>
                  <a:pt x="0" y="50"/>
                  <a:pt x="0" y="50"/>
                  <a:pt x="0" y="50"/>
                </a:cubicBezTo>
                <a:cubicBezTo>
                  <a:pt x="10" y="28"/>
                  <a:pt x="10" y="28"/>
                  <a:pt x="1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21" y="35"/>
                  <a:pt x="21" y="35"/>
                  <a:pt x="21" y="35"/>
                </a:cubicBezTo>
                <a:cubicBezTo>
                  <a:pt x="26" y="28"/>
                  <a:pt x="26" y="28"/>
                  <a:pt x="26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3" y="24"/>
                  <a:pt x="33" y="24"/>
                  <a:pt x="33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5"/>
                  <a:pt x="43" y="25"/>
                  <a:pt x="43" y="25"/>
                </a:cubicBezTo>
                <a:cubicBezTo>
                  <a:pt x="44" y="27"/>
                  <a:pt x="44" y="27"/>
                  <a:pt x="44" y="27"/>
                </a:cubicBezTo>
                <a:cubicBezTo>
                  <a:pt x="41" y="44"/>
                  <a:pt x="41" y="44"/>
                  <a:pt x="41" y="44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9" y="44"/>
                  <a:pt x="49" y="44"/>
                  <a:pt x="49" y="44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5"/>
                  <a:pt x="48" y="25"/>
                  <a:pt x="48" y="25"/>
                </a:cubicBezTo>
                <a:cubicBezTo>
                  <a:pt x="47" y="24"/>
                  <a:pt x="47" y="24"/>
                  <a:pt x="47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59" y="28"/>
                  <a:pt x="59" y="28"/>
                  <a:pt x="59" y="28"/>
                </a:cubicBezTo>
                <a:cubicBezTo>
                  <a:pt x="64" y="28"/>
                  <a:pt x="64" y="28"/>
                  <a:pt x="64" y="28"/>
                </a:cubicBezTo>
                <a:cubicBezTo>
                  <a:pt x="70" y="35"/>
                  <a:pt x="70" y="35"/>
                  <a:pt x="70" y="35"/>
                </a:cubicBezTo>
                <a:cubicBezTo>
                  <a:pt x="75" y="28"/>
                  <a:pt x="75" y="28"/>
                  <a:pt x="75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9" y="48"/>
                  <a:pt x="89" y="48"/>
                  <a:pt x="89" y="48"/>
                </a:cubicBezTo>
                <a:cubicBezTo>
                  <a:pt x="85" y="51"/>
                  <a:pt x="85" y="51"/>
                  <a:pt x="85" y="51"/>
                </a:cubicBezTo>
                <a:cubicBezTo>
                  <a:pt x="79" y="41"/>
                  <a:pt x="79" y="41"/>
                  <a:pt x="79" y="41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80" y="85"/>
                  <a:pt x="80" y="85"/>
                  <a:pt x="80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1" y="59"/>
                  <a:pt x="71" y="59"/>
                  <a:pt x="71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85"/>
                  <a:pt x="66" y="85"/>
                  <a:pt x="66" y="85"/>
                </a:cubicBezTo>
                <a:cubicBezTo>
                  <a:pt x="59" y="85"/>
                  <a:pt x="59" y="85"/>
                  <a:pt x="59" y="8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0" y="53"/>
                  <a:pt x="60" y="53"/>
                </a:cubicBezTo>
                <a:cubicBezTo>
                  <a:pt x="57" y="55"/>
                  <a:pt x="57" y="55"/>
                  <a:pt x="57" y="55"/>
                </a:cubicBezTo>
                <a:cubicBezTo>
                  <a:pt x="58" y="92"/>
                  <a:pt x="58" y="92"/>
                  <a:pt x="5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47" y="61"/>
                  <a:pt x="47" y="61"/>
                  <a:pt x="47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2" y="92"/>
                  <a:pt x="42" y="92"/>
                  <a:pt x="4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4" y="55"/>
                  <a:pt x="34" y="55"/>
                  <a:pt x="34" y="55"/>
                </a:cubicBezTo>
                <a:cubicBezTo>
                  <a:pt x="30" y="52"/>
                  <a:pt x="30" y="52"/>
                  <a:pt x="30" y="52"/>
                </a:cubicBezTo>
                <a:close/>
                <a:moveTo>
                  <a:pt x="21" y="10"/>
                </a:moveTo>
                <a:cubicBezTo>
                  <a:pt x="16" y="10"/>
                  <a:pt x="13" y="14"/>
                  <a:pt x="13" y="18"/>
                </a:cubicBezTo>
                <a:cubicBezTo>
                  <a:pt x="13" y="23"/>
                  <a:pt x="16" y="27"/>
                  <a:pt x="21" y="27"/>
                </a:cubicBezTo>
                <a:cubicBezTo>
                  <a:pt x="25" y="27"/>
                  <a:pt x="29" y="23"/>
                  <a:pt x="29" y="18"/>
                </a:cubicBezTo>
                <a:cubicBezTo>
                  <a:pt x="29" y="14"/>
                  <a:pt x="25" y="10"/>
                  <a:pt x="21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标题"/>
          <p:cNvSpPr>
            <a:spLocks noGrp="1"/>
          </p:cNvSpPr>
          <p:nvPr>
            <p:ph type="body" sz="quarter" idx="10"/>
          </p:nvPr>
        </p:nvSpPr>
        <p:spPr>
          <a:xfrm>
            <a:off x="1776068" y="236948"/>
            <a:ext cx="8639865" cy="629920"/>
          </a:xfrm>
        </p:spPr>
        <p:txBody>
          <a:bodyPr/>
          <a:lstStyle/>
          <a:p>
            <a:r>
              <a:rPr lang="en-US" altLang="zh-CN" dirty="0"/>
              <a:t>Conclusions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/>
      </p:transition>
    </mc:Choice>
    <mc:Fallback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0"/>
                            </p:stCondLst>
                            <p:childTnLst>
                              <p:par>
                                <p:cTn id="6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9000"/>
                            </p:stCondLst>
                            <p:childTnLst>
                              <p:par>
                                <p:cTn id="7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500"/>
                            </p:stCondLst>
                            <p:childTnLst>
                              <p:par>
                                <p:cTn id="8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0"/>
                            </p:stCondLst>
                            <p:childTnLst>
                              <p:par>
                                <p:cTn id="9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1000"/>
                            </p:stCondLst>
                            <p:childTnLst>
                              <p:par>
                                <p:cTn id="9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8" grpId="0" animBg="1"/>
      <p:bldP spid="19" grpId="0" animBg="1"/>
      <p:bldP spid="20" grpId="0" animBg="1"/>
      <p:bldP spid="21" grpId="0" animBg="1"/>
      <p:bldP spid="25" grpId="0" animBg="1"/>
      <p:bldP spid="28" grpId="0"/>
      <p:bldP spid="29" grpId="0"/>
      <p:bldP spid="30" grpId="0"/>
      <p:bldP spid="31" grpId="0"/>
      <p:bldP spid="32" grpId="0"/>
      <p:bldP spid="33" grpId="0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图形"/>
          <p:cNvSpPr/>
          <p:nvPr/>
        </p:nvSpPr>
        <p:spPr>
          <a:xfrm>
            <a:off x="0" y="2158717"/>
            <a:ext cx="1494237" cy="2540567"/>
          </a:xfrm>
          <a:custGeom>
            <a:avLst/>
            <a:gdLst>
              <a:gd name="connsiteX0" fmla="*/ 0 w 1777902"/>
              <a:gd name="connsiteY0" fmla="*/ 0 h 2540567"/>
              <a:gd name="connsiteX1" fmla="*/ 1777901 w 1777902"/>
              <a:gd name="connsiteY1" fmla="*/ 0 h 2540567"/>
              <a:gd name="connsiteX2" fmla="*/ 1672613 w 1777902"/>
              <a:gd name="connsiteY2" fmla="*/ 63964 h 2540567"/>
              <a:gd name="connsiteX3" fmla="*/ 1031218 w 1777902"/>
              <a:gd name="connsiteY3" fmla="*/ 1270283 h 2540567"/>
              <a:gd name="connsiteX4" fmla="*/ 1672613 w 1777902"/>
              <a:gd name="connsiteY4" fmla="*/ 2476602 h 2540567"/>
              <a:gd name="connsiteX5" fmla="*/ 1777902 w 1777902"/>
              <a:gd name="connsiteY5" fmla="*/ 2540567 h 2540567"/>
              <a:gd name="connsiteX6" fmla="*/ 0 w 1777902"/>
              <a:gd name="connsiteY6" fmla="*/ 2540567 h 2540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7902" h="2540567">
                <a:moveTo>
                  <a:pt x="0" y="0"/>
                </a:moveTo>
                <a:lnTo>
                  <a:pt x="1777901" y="0"/>
                </a:lnTo>
                <a:lnTo>
                  <a:pt x="1672613" y="63964"/>
                </a:lnTo>
                <a:cubicBezTo>
                  <a:pt x="1285641" y="325397"/>
                  <a:pt x="1031218" y="768128"/>
                  <a:pt x="1031218" y="1270283"/>
                </a:cubicBezTo>
                <a:cubicBezTo>
                  <a:pt x="1031218" y="1772438"/>
                  <a:pt x="1285641" y="2215169"/>
                  <a:pt x="1672613" y="2476602"/>
                </a:cubicBezTo>
                <a:lnTo>
                  <a:pt x="1777902" y="2540567"/>
                </a:lnTo>
                <a:lnTo>
                  <a:pt x="0" y="25405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20" name="矩形"/>
          <p:cNvSpPr/>
          <p:nvPr/>
        </p:nvSpPr>
        <p:spPr>
          <a:xfrm>
            <a:off x="10981041" y="2158718"/>
            <a:ext cx="1207946" cy="25405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</a:endParaRPr>
          </a:p>
        </p:txBody>
      </p:sp>
      <p:sp>
        <p:nvSpPr>
          <p:cNvPr id="2" name="弧形"/>
          <p:cNvSpPr/>
          <p:nvPr/>
        </p:nvSpPr>
        <p:spPr>
          <a:xfrm>
            <a:off x="-695394" y="549000"/>
            <a:ext cx="5760000" cy="5760000"/>
          </a:xfrm>
          <a:prstGeom prst="arc">
            <a:avLst>
              <a:gd name="adj1" fmla="val 17627964"/>
              <a:gd name="adj2" fmla="val 3987377"/>
            </a:avLst>
          </a:prstGeom>
          <a:ln w="127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+mn-ea"/>
            </a:endParaRPr>
          </a:p>
        </p:txBody>
      </p:sp>
      <p:sp>
        <p:nvSpPr>
          <p:cNvPr id="3" name="圆"/>
          <p:cNvSpPr/>
          <p:nvPr/>
        </p:nvSpPr>
        <p:spPr>
          <a:xfrm>
            <a:off x="1072712" y="1975451"/>
            <a:ext cx="2909542" cy="2909542"/>
          </a:xfrm>
          <a:prstGeom prst="ellipse">
            <a:avLst/>
          </a:prstGeom>
          <a:solidFill>
            <a:schemeClr val="accent2"/>
          </a:solidFill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b="1" dirty="0">
              <a:solidFill>
                <a:srgbClr val="C71C1C"/>
              </a:solidFill>
              <a:latin typeface="+mn-ea"/>
            </a:endParaRPr>
          </a:p>
        </p:txBody>
      </p:sp>
      <p:sp>
        <p:nvSpPr>
          <p:cNvPr id="4" name="图标"/>
          <p:cNvSpPr>
            <a:spLocks noEditPoints="1"/>
          </p:cNvSpPr>
          <p:nvPr/>
        </p:nvSpPr>
        <p:spPr bwMode="auto">
          <a:xfrm>
            <a:off x="2156098" y="2197580"/>
            <a:ext cx="742771" cy="1015247"/>
          </a:xfrm>
          <a:custGeom>
            <a:avLst/>
            <a:gdLst>
              <a:gd name="T0" fmla="*/ 58 w 443"/>
              <a:gd name="T1" fmla="*/ 98 h 605"/>
              <a:gd name="T2" fmla="*/ 49 w 443"/>
              <a:gd name="T3" fmla="*/ 605 h 605"/>
              <a:gd name="T4" fmla="*/ 443 w 443"/>
              <a:gd name="T5" fmla="*/ 149 h 605"/>
              <a:gd name="T6" fmla="*/ 410 w 443"/>
              <a:gd name="T7" fmla="*/ 159 h 605"/>
              <a:gd name="T8" fmla="*/ 51 w 443"/>
              <a:gd name="T9" fmla="*/ 570 h 605"/>
              <a:gd name="T10" fmla="*/ 192 w 443"/>
              <a:gd name="T11" fmla="*/ 64 h 605"/>
              <a:gd name="T12" fmla="*/ 252 w 443"/>
              <a:gd name="T13" fmla="*/ 64 h 605"/>
              <a:gd name="T14" fmla="*/ 221 w 443"/>
              <a:gd name="T15" fmla="*/ 96 h 605"/>
              <a:gd name="T16" fmla="*/ 155 w 443"/>
              <a:gd name="T17" fmla="*/ 66 h 605"/>
              <a:gd name="T18" fmla="*/ 81 w 443"/>
              <a:gd name="T19" fmla="*/ 153 h 605"/>
              <a:gd name="T20" fmla="*/ 362 w 443"/>
              <a:gd name="T21" fmla="*/ 153 h 605"/>
              <a:gd name="T22" fmla="*/ 288 w 443"/>
              <a:gd name="T23" fmla="*/ 66 h 605"/>
              <a:gd name="T24" fmla="*/ 155 w 443"/>
              <a:gd name="T25" fmla="*/ 66 h 605"/>
              <a:gd name="T26" fmla="*/ 156 w 443"/>
              <a:gd name="T27" fmla="*/ 459 h 605"/>
              <a:gd name="T28" fmla="*/ 107 w 443"/>
              <a:gd name="T29" fmla="*/ 473 h 605"/>
              <a:gd name="T30" fmla="*/ 97 w 443"/>
              <a:gd name="T31" fmla="*/ 484 h 605"/>
              <a:gd name="T32" fmla="*/ 156 w 443"/>
              <a:gd name="T33" fmla="*/ 489 h 605"/>
              <a:gd name="T34" fmla="*/ 94 w 443"/>
              <a:gd name="T35" fmla="*/ 519 h 605"/>
              <a:gd name="T36" fmla="*/ 172 w 443"/>
              <a:gd name="T37" fmla="*/ 481 h 605"/>
              <a:gd name="T38" fmla="*/ 172 w 443"/>
              <a:gd name="T39" fmla="*/ 456 h 605"/>
              <a:gd name="T40" fmla="*/ 78 w 443"/>
              <a:gd name="T41" fmla="*/ 461 h 605"/>
              <a:gd name="T42" fmla="*/ 152 w 443"/>
              <a:gd name="T43" fmla="*/ 539 h 605"/>
              <a:gd name="T44" fmla="*/ 152 w 443"/>
              <a:gd name="T45" fmla="*/ 237 h 605"/>
              <a:gd name="T46" fmla="*/ 107 w 443"/>
              <a:gd name="T47" fmla="*/ 251 h 605"/>
              <a:gd name="T48" fmla="*/ 123 w 443"/>
              <a:gd name="T49" fmla="*/ 291 h 605"/>
              <a:gd name="T50" fmla="*/ 94 w 443"/>
              <a:gd name="T51" fmla="*/ 302 h 605"/>
              <a:gd name="T52" fmla="*/ 152 w 443"/>
              <a:gd name="T53" fmla="*/ 222 h 605"/>
              <a:gd name="T54" fmla="*/ 78 w 443"/>
              <a:gd name="T55" fmla="*/ 300 h 605"/>
              <a:gd name="T56" fmla="*/ 171 w 443"/>
              <a:gd name="T57" fmla="*/ 255 h 605"/>
              <a:gd name="T58" fmla="*/ 170 w 443"/>
              <a:gd name="T59" fmla="*/ 234 h 605"/>
              <a:gd name="T60" fmla="*/ 156 w 443"/>
              <a:gd name="T61" fmla="*/ 357 h 605"/>
              <a:gd name="T62" fmla="*/ 97 w 443"/>
              <a:gd name="T63" fmla="*/ 372 h 605"/>
              <a:gd name="T64" fmla="*/ 156 w 443"/>
              <a:gd name="T65" fmla="*/ 412 h 605"/>
              <a:gd name="T66" fmla="*/ 171 w 443"/>
              <a:gd name="T67" fmla="*/ 345 h 605"/>
              <a:gd name="T68" fmla="*/ 78 w 443"/>
              <a:gd name="T69" fmla="*/ 349 h 605"/>
              <a:gd name="T70" fmla="*/ 156 w 443"/>
              <a:gd name="T71" fmla="*/ 427 h 605"/>
              <a:gd name="T72" fmla="*/ 205 w 443"/>
              <a:gd name="T73" fmla="*/ 330 h 605"/>
              <a:gd name="T74" fmla="*/ 232 w 443"/>
              <a:gd name="T75" fmla="*/ 513 h 605"/>
              <a:gd name="T76" fmla="*/ 356 w 443"/>
              <a:gd name="T77" fmla="*/ 475 h 605"/>
              <a:gd name="T78" fmla="*/ 227 w 443"/>
              <a:gd name="T79" fmla="*/ 508 h 605"/>
              <a:gd name="T80" fmla="*/ 356 w 443"/>
              <a:gd name="T81" fmla="*/ 360 h 605"/>
              <a:gd name="T82" fmla="*/ 227 w 443"/>
              <a:gd name="T83" fmla="*/ 291 h 605"/>
              <a:gd name="T84" fmla="*/ 227 w 443"/>
              <a:gd name="T85" fmla="*/ 250 h 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43" h="605">
                <a:moveTo>
                  <a:pt x="34" y="159"/>
                </a:moveTo>
                <a:cubicBezTo>
                  <a:pt x="34" y="142"/>
                  <a:pt x="42" y="134"/>
                  <a:pt x="58" y="133"/>
                </a:cubicBezTo>
                <a:lnTo>
                  <a:pt x="58" y="98"/>
                </a:lnTo>
                <a:cubicBezTo>
                  <a:pt x="27" y="99"/>
                  <a:pt x="0" y="118"/>
                  <a:pt x="0" y="149"/>
                </a:cubicBezTo>
                <a:lnTo>
                  <a:pt x="0" y="556"/>
                </a:lnTo>
                <a:cubicBezTo>
                  <a:pt x="0" y="581"/>
                  <a:pt x="24" y="605"/>
                  <a:pt x="49" y="605"/>
                </a:cubicBezTo>
                <a:lnTo>
                  <a:pt x="394" y="605"/>
                </a:lnTo>
                <a:cubicBezTo>
                  <a:pt x="419" y="605"/>
                  <a:pt x="443" y="581"/>
                  <a:pt x="443" y="556"/>
                </a:cubicBezTo>
                <a:lnTo>
                  <a:pt x="443" y="149"/>
                </a:lnTo>
                <a:cubicBezTo>
                  <a:pt x="443" y="118"/>
                  <a:pt x="416" y="99"/>
                  <a:pt x="385" y="98"/>
                </a:cubicBezTo>
                <a:lnTo>
                  <a:pt x="385" y="133"/>
                </a:lnTo>
                <a:cubicBezTo>
                  <a:pt x="402" y="134"/>
                  <a:pt x="410" y="142"/>
                  <a:pt x="410" y="159"/>
                </a:cubicBezTo>
                <a:lnTo>
                  <a:pt x="410" y="545"/>
                </a:lnTo>
                <a:cubicBezTo>
                  <a:pt x="410" y="557"/>
                  <a:pt x="404" y="570"/>
                  <a:pt x="393" y="570"/>
                </a:cubicBezTo>
                <a:lnTo>
                  <a:pt x="51" y="570"/>
                </a:lnTo>
                <a:cubicBezTo>
                  <a:pt x="37" y="570"/>
                  <a:pt x="34" y="556"/>
                  <a:pt x="34" y="542"/>
                </a:cubicBezTo>
                <a:lnTo>
                  <a:pt x="34" y="159"/>
                </a:lnTo>
                <a:close/>
                <a:moveTo>
                  <a:pt x="192" y="64"/>
                </a:moveTo>
                <a:cubicBezTo>
                  <a:pt x="192" y="50"/>
                  <a:pt x="205" y="37"/>
                  <a:pt x="219" y="37"/>
                </a:cubicBezTo>
                <a:lnTo>
                  <a:pt x="224" y="37"/>
                </a:lnTo>
                <a:cubicBezTo>
                  <a:pt x="238" y="37"/>
                  <a:pt x="252" y="50"/>
                  <a:pt x="252" y="64"/>
                </a:cubicBezTo>
                <a:lnTo>
                  <a:pt x="252" y="67"/>
                </a:lnTo>
                <a:cubicBezTo>
                  <a:pt x="252" y="83"/>
                  <a:pt x="238" y="96"/>
                  <a:pt x="222" y="96"/>
                </a:cubicBezTo>
                <a:lnTo>
                  <a:pt x="221" y="96"/>
                </a:lnTo>
                <a:cubicBezTo>
                  <a:pt x="205" y="96"/>
                  <a:pt x="192" y="83"/>
                  <a:pt x="192" y="67"/>
                </a:cubicBezTo>
                <a:lnTo>
                  <a:pt x="192" y="64"/>
                </a:lnTo>
                <a:close/>
                <a:moveTo>
                  <a:pt x="155" y="66"/>
                </a:moveTo>
                <a:lnTo>
                  <a:pt x="106" y="66"/>
                </a:lnTo>
                <a:cubicBezTo>
                  <a:pt x="89" y="66"/>
                  <a:pt x="81" y="74"/>
                  <a:pt x="81" y="90"/>
                </a:cubicBezTo>
                <a:lnTo>
                  <a:pt x="81" y="153"/>
                </a:lnTo>
                <a:cubicBezTo>
                  <a:pt x="81" y="164"/>
                  <a:pt x="88" y="175"/>
                  <a:pt x="98" y="175"/>
                </a:cubicBezTo>
                <a:lnTo>
                  <a:pt x="345" y="175"/>
                </a:lnTo>
                <a:cubicBezTo>
                  <a:pt x="355" y="175"/>
                  <a:pt x="362" y="164"/>
                  <a:pt x="362" y="153"/>
                </a:cubicBezTo>
                <a:lnTo>
                  <a:pt x="362" y="90"/>
                </a:lnTo>
                <a:cubicBezTo>
                  <a:pt x="362" y="74"/>
                  <a:pt x="354" y="66"/>
                  <a:pt x="337" y="66"/>
                </a:cubicBezTo>
                <a:lnTo>
                  <a:pt x="288" y="66"/>
                </a:lnTo>
                <a:cubicBezTo>
                  <a:pt x="288" y="32"/>
                  <a:pt x="260" y="0"/>
                  <a:pt x="227" y="0"/>
                </a:cubicBezTo>
                <a:lnTo>
                  <a:pt x="216" y="0"/>
                </a:lnTo>
                <a:cubicBezTo>
                  <a:pt x="184" y="0"/>
                  <a:pt x="155" y="32"/>
                  <a:pt x="155" y="66"/>
                </a:cubicBezTo>
                <a:close/>
                <a:moveTo>
                  <a:pt x="94" y="464"/>
                </a:moveTo>
                <a:cubicBezTo>
                  <a:pt x="94" y="460"/>
                  <a:pt x="95" y="459"/>
                  <a:pt x="98" y="459"/>
                </a:cubicBezTo>
                <a:lnTo>
                  <a:pt x="156" y="459"/>
                </a:lnTo>
                <a:lnTo>
                  <a:pt x="156" y="464"/>
                </a:lnTo>
                <a:cubicBezTo>
                  <a:pt x="156" y="469"/>
                  <a:pt x="132" y="483"/>
                  <a:pt x="127" y="485"/>
                </a:cubicBezTo>
                <a:cubicBezTo>
                  <a:pt x="123" y="482"/>
                  <a:pt x="114" y="473"/>
                  <a:pt x="107" y="473"/>
                </a:cubicBezTo>
                <a:lnTo>
                  <a:pt x="106" y="473"/>
                </a:lnTo>
                <a:cubicBezTo>
                  <a:pt x="102" y="473"/>
                  <a:pt x="97" y="479"/>
                  <a:pt x="97" y="482"/>
                </a:cubicBezTo>
                <a:lnTo>
                  <a:pt x="97" y="484"/>
                </a:lnTo>
                <a:cubicBezTo>
                  <a:pt x="97" y="488"/>
                  <a:pt x="118" y="511"/>
                  <a:pt x="123" y="511"/>
                </a:cubicBezTo>
                <a:lnTo>
                  <a:pt x="124" y="511"/>
                </a:lnTo>
                <a:cubicBezTo>
                  <a:pt x="128" y="511"/>
                  <a:pt x="152" y="492"/>
                  <a:pt x="156" y="489"/>
                </a:cubicBezTo>
                <a:cubicBezTo>
                  <a:pt x="156" y="497"/>
                  <a:pt x="160" y="524"/>
                  <a:pt x="152" y="524"/>
                </a:cubicBezTo>
                <a:lnTo>
                  <a:pt x="98" y="524"/>
                </a:lnTo>
                <a:cubicBezTo>
                  <a:pt x="95" y="524"/>
                  <a:pt x="94" y="523"/>
                  <a:pt x="94" y="519"/>
                </a:cubicBezTo>
                <a:lnTo>
                  <a:pt x="94" y="464"/>
                </a:lnTo>
                <a:close/>
                <a:moveTo>
                  <a:pt x="152" y="539"/>
                </a:moveTo>
                <a:cubicBezTo>
                  <a:pt x="181" y="539"/>
                  <a:pt x="170" y="508"/>
                  <a:pt x="172" y="481"/>
                </a:cubicBezTo>
                <a:cubicBezTo>
                  <a:pt x="173" y="467"/>
                  <a:pt x="207" y="455"/>
                  <a:pt x="210" y="443"/>
                </a:cubicBezTo>
                <a:lnTo>
                  <a:pt x="206" y="443"/>
                </a:lnTo>
                <a:cubicBezTo>
                  <a:pt x="195" y="443"/>
                  <a:pt x="179" y="452"/>
                  <a:pt x="172" y="456"/>
                </a:cubicBezTo>
                <a:cubicBezTo>
                  <a:pt x="168" y="451"/>
                  <a:pt x="164" y="444"/>
                  <a:pt x="155" y="444"/>
                </a:cubicBezTo>
                <a:lnTo>
                  <a:pt x="95" y="444"/>
                </a:lnTo>
                <a:cubicBezTo>
                  <a:pt x="86" y="444"/>
                  <a:pt x="78" y="452"/>
                  <a:pt x="78" y="461"/>
                </a:cubicBezTo>
                <a:lnTo>
                  <a:pt x="78" y="522"/>
                </a:lnTo>
                <a:cubicBezTo>
                  <a:pt x="78" y="533"/>
                  <a:pt x="87" y="539"/>
                  <a:pt x="98" y="539"/>
                </a:cubicBezTo>
                <a:lnTo>
                  <a:pt x="152" y="539"/>
                </a:lnTo>
                <a:close/>
                <a:moveTo>
                  <a:pt x="94" y="242"/>
                </a:moveTo>
                <a:cubicBezTo>
                  <a:pt x="94" y="238"/>
                  <a:pt x="95" y="237"/>
                  <a:pt x="98" y="237"/>
                </a:cubicBezTo>
                <a:lnTo>
                  <a:pt x="152" y="237"/>
                </a:lnTo>
                <a:cubicBezTo>
                  <a:pt x="155" y="237"/>
                  <a:pt x="156" y="238"/>
                  <a:pt x="156" y="242"/>
                </a:cubicBezTo>
                <a:cubicBezTo>
                  <a:pt x="156" y="246"/>
                  <a:pt x="130" y="263"/>
                  <a:pt x="127" y="263"/>
                </a:cubicBezTo>
                <a:cubicBezTo>
                  <a:pt x="124" y="263"/>
                  <a:pt x="116" y="251"/>
                  <a:pt x="107" y="251"/>
                </a:cubicBezTo>
                <a:cubicBezTo>
                  <a:pt x="103" y="251"/>
                  <a:pt x="97" y="256"/>
                  <a:pt x="97" y="260"/>
                </a:cubicBezTo>
                <a:lnTo>
                  <a:pt x="97" y="262"/>
                </a:lnTo>
                <a:cubicBezTo>
                  <a:pt x="97" y="268"/>
                  <a:pt x="118" y="288"/>
                  <a:pt x="123" y="291"/>
                </a:cubicBezTo>
                <a:lnTo>
                  <a:pt x="156" y="266"/>
                </a:lnTo>
                <a:lnTo>
                  <a:pt x="156" y="302"/>
                </a:lnTo>
                <a:lnTo>
                  <a:pt x="94" y="302"/>
                </a:lnTo>
                <a:lnTo>
                  <a:pt x="94" y="242"/>
                </a:lnTo>
                <a:close/>
                <a:moveTo>
                  <a:pt x="170" y="234"/>
                </a:moveTo>
                <a:cubicBezTo>
                  <a:pt x="168" y="226"/>
                  <a:pt x="162" y="222"/>
                  <a:pt x="152" y="222"/>
                </a:cubicBezTo>
                <a:lnTo>
                  <a:pt x="98" y="222"/>
                </a:lnTo>
                <a:cubicBezTo>
                  <a:pt x="87" y="222"/>
                  <a:pt x="78" y="229"/>
                  <a:pt x="78" y="239"/>
                </a:cubicBezTo>
                <a:lnTo>
                  <a:pt x="78" y="300"/>
                </a:lnTo>
                <a:cubicBezTo>
                  <a:pt x="78" y="309"/>
                  <a:pt x="86" y="317"/>
                  <a:pt x="95" y="317"/>
                </a:cubicBezTo>
                <a:lnTo>
                  <a:pt x="155" y="317"/>
                </a:lnTo>
                <a:cubicBezTo>
                  <a:pt x="179" y="317"/>
                  <a:pt x="172" y="279"/>
                  <a:pt x="171" y="255"/>
                </a:cubicBezTo>
                <a:lnTo>
                  <a:pt x="210" y="222"/>
                </a:lnTo>
                <a:cubicBezTo>
                  <a:pt x="210" y="222"/>
                  <a:pt x="207" y="221"/>
                  <a:pt x="207" y="221"/>
                </a:cubicBezTo>
                <a:cubicBezTo>
                  <a:pt x="192" y="221"/>
                  <a:pt x="180" y="234"/>
                  <a:pt x="170" y="234"/>
                </a:cubicBezTo>
                <a:close/>
                <a:moveTo>
                  <a:pt x="94" y="349"/>
                </a:moveTo>
                <a:lnTo>
                  <a:pt x="156" y="349"/>
                </a:lnTo>
                <a:lnTo>
                  <a:pt x="156" y="357"/>
                </a:lnTo>
                <a:lnTo>
                  <a:pt x="127" y="375"/>
                </a:lnTo>
                <a:lnTo>
                  <a:pt x="108" y="361"/>
                </a:lnTo>
                <a:cubicBezTo>
                  <a:pt x="103" y="364"/>
                  <a:pt x="97" y="365"/>
                  <a:pt x="97" y="372"/>
                </a:cubicBezTo>
                <a:cubicBezTo>
                  <a:pt x="97" y="377"/>
                  <a:pt x="118" y="401"/>
                  <a:pt x="123" y="401"/>
                </a:cubicBezTo>
                <a:cubicBezTo>
                  <a:pt x="130" y="401"/>
                  <a:pt x="148" y="380"/>
                  <a:pt x="156" y="378"/>
                </a:cubicBezTo>
                <a:lnTo>
                  <a:pt x="156" y="412"/>
                </a:lnTo>
                <a:lnTo>
                  <a:pt x="94" y="412"/>
                </a:lnTo>
                <a:lnTo>
                  <a:pt x="94" y="349"/>
                </a:lnTo>
                <a:close/>
                <a:moveTo>
                  <a:pt x="171" y="345"/>
                </a:moveTo>
                <a:cubicBezTo>
                  <a:pt x="169" y="340"/>
                  <a:pt x="165" y="334"/>
                  <a:pt x="156" y="334"/>
                </a:cubicBezTo>
                <a:lnTo>
                  <a:pt x="94" y="334"/>
                </a:lnTo>
                <a:cubicBezTo>
                  <a:pt x="86" y="334"/>
                  <a:pt x="78" y="341"/>
                  <a:pt x="78" y="349"/>
                </a:cubicBezTo>
                <a:lnTo>
                  <a:pt x="78" y="412"/>
                </a:lnTo>
                <a:cubicBezTo>
                  <a:pt x="78" y="420"/>
                  <a:pt x="86" y="427"/>
                  <a:pt x="94" y="427"/>
                </a:cubicBezTo>
                <a:lnTo>
                  <a:pt x="156" y="427"/>
                </a:lnTo>
                <a:cubicBezTo>
                  <a:pt x="179" y="427"/>
                  <a:pt x="172" y="388"/>
                  <a:pt x="171" y="365"/>
                </a:cubicBezTo>
                <a:lnTo>
                  <a:pt x="210" y="333"/>
                </a:lnTo>
                <a:lnTo>
                  <a:pt x="205" y="330"/>
                </a:lnTo>
                <a:lnTo>
                  <a:pt x="171" y="345"/>
                </a:lnTo>
                <a:close/>
                <a:moveTo>
                  <a:pt x="227" y="508"/>
                </a:moveTo>
                <a:cubicBezTo>
                  <a:pt x="227" y="512"/>
                  <a:pt x="228" y="513"/>
                  <a:pt x="232" y="513"/>
                </a:cubicBezTo>
                <a:lnTo>
                  <a:pt x="351" y="513"/>
                </a:lnTo>
                <a:cubicBezTo>
                  <a:pt x="355" y="513"/>
                  <a:pt x="356" y="512"/>
                  <a:pt x="356" y="508"/>
                </a:cubicBezTo>
                <a:lnTo>
                  <a:pt x="356" y="475"/>
                </a:lnTo>
                <a:cubicBezTo>
                  <a:pt x="356" y="471"/>
                  <a:pt x="355" y="470"/>
                  <a:pt x="351" y="470"/>
                </a:cubicBezTo>
                <a:lnTo>
                  <a:pt x="227" y="470"/>
                </a:lnTo>
                <a:lnTo>
                  <a:pt x="227" y="508"/>
                </a:lnTo>
                <a:close/>
                <a:moveTo>
                  <a:pt x="227" y="401"/>
                </a:moveTo>
                <a:lnTo>
                  <a:pt x="356" y="401"/>
                </a:lnTo>
                <a:lnTo>
                  <a:pt x="356" y="360"/>
                </a:lnTo>
                <a:lnTo>
                  <a:pt x="227" y="360"/>
                </a:lnTo>
                <a:lnTo>
                  <a:pt x="227" y="401"/>
                </a:lnTo>
                <a:close/>
                <a:moveTo>
                  <a:pt x="227" y="291"/>
                </a:moveTo>
                <a:lnTo>
                  <a:pt x="321" y="291"/>
                </a:lnTo>
                <a:lnTo>
                  <a:pt x="321" y="250"/>
                </a:lnTo>
                <a:lnTo>
                  <a:pt x="227" y="250"/>
                </a:lnTo>
                <a:lnTo>
                  <a:pt x="227" y="29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00" tIns="45699" rIns="91400" bIns="45699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400" b="1" dirty="0">
              <a:solidFill>
                <a:prstClr val="black"/>
              </a:solidFill>
              <a:latin typeface="+mn-ea"/>
            </a:endParaRPr>
          </a:p>
        </p:txBody>
      </p:sp>
      <p:sp>
        <p:nvSpPr>
          <p:cNvPr id="5" name="圆环"/>
          <p:cNvSpPr>
            <a:spLocks noChangeArrowheads="1"/>
          </p:cNvSpPr>
          <p:nvPr/>
        </p:nvSpPr>
        <p:spPr bwMode="auto">
          <a:xfrm>
            <a:off x="1236883" y="2139046"/>
            <a:ext cx="2581200" cy="2582352"/>
          </a:xfrm>
          <a:prstGeom prst="ellipse">
            <a:avLst/>
          </a:prstGeom>
          <a:noFill/>
          <a:ln>
            <a:solidFill>
              <a:srgbClr val="F8F8F8"/>
            </a:solidFill>
            <a:prstDash val="dash"/>
          </a:ln>
        </p:spPr>
        <p:txBody>
          <a:bodyPr vert="horz" wrap="square" lIns="91404" tIns="45702" rIns="91404" bIns="45702" numCol="1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1800" dirty="0">
              <a:solidFill>
                <a:srgbClr val="C4261D"/>
              </a:solidFill>
              <a:latin typeface="+mn-ea"/>
            </a:endParaRPr>
          </a:p>
        </p:txBody>
      </p:sp>
      <p:grpSp>
        <p:nvGrpSpPr>
          <p:cNvPr id="51" name="组合 1"/>
          <p:cNvGrpSpPr/>
          <p:nvPr/>
        </p:nvGrpSpPr>
        <p:grpSpPr>
          <a:xfrm>
            <a:off x="4278630" y="1690370"/>
            <a:ext cx="5678623" cy="560705"/>
            <a:chOff x="4278367" y="1584390"/>
            <a:chExt cx="5040000" cy="560522"/>
          </a:xfrm>
        </p:grpSpPr>
        <p:sp>
          <p:nvSpPr>
            <p:cNvPr id="52" name="圆角矩形"/>
            <p:cNvSpPr/>
            <p:nvPr/>
          </p:nvSpPr>
          <p:spPr>
            <a:xfrm>
              <a:off x="4278367" y="1584390"/>
              <a:ext cx="5040000" cy="560522"/>
            </a:xfrm>
            <a:prstGeom prst="roundRect">
              <a:avLst>
                <a:gd name="adj" fmla="val 4658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n-ea"/>
              </a:endParaRPr>
            </a:p>
          </p:txBody>
        </p:sp>
        <p:sp>
          <p:nvSpPr>
            <p:cNvPr id="61" name="圆"/>
            <p:cNvSpPr/>
            <p:nvPr/>
          </p:nvSpPr>
          <p:spPr>
            <a:xfrm>
              <a:off x="8880016" y="1735246"/>
              <a:ext cx="259080" cy="25908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69" name="等腰三角形"/>
            <p:cNvSpPr/>
            <p:nvPr/>
          </p:nvSpPr>
          <p:spPr>
            <a:xfrm rot="5400000">
              <a:off x="8944688" y="1795007"/>
              <a:ext cx="164242" cy="14158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70" name="文字"/>
            <p:cNvSpPr/>
            <p:nvPr/>
          </p:nvSpPr>
          <p:spPr>
            <a:xfrm>
              <a:off x="5213971" y="1641513"/>
              <a:ext cx="4008755" cy="4449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2300" spc="250" dirty="0">
                  <a:solidFill>
                    <a:prstClr val="white"/>
                  </a:solidFill>
                  <a:latin typeface="+mn-ea"/>
                </a:rPr>
                <a:t>Meaning Of HMS</a:t>
              </a:r>
              <a:endParaRPr lang="en-US" altLang="zh-CN" sz="2300" spc="250" dirty="0">
                <a:solidFill>
                  <a:prstClr val="white"/>
                </a:solidFill>
                <a:latin typeface="+mn-ea"/>
              </a:endParaRPr>
            </a:p>
          </p:txBody>
        </p:sp>
      </p:grpSp>
      <p:grpSp>
        <p:nvGrpSpPr>
          <p:cNvPr id="71" name="组合 2"/>
          <p:cNvGrpSpPr/>
          <p:nvPr/>
        </p:nvGrpSpPr>
        <p:grpSpPr>
          <a:xfrm>
            <a:off x="4624070" y="2669540"/>
            <a:ext cx="5675630" cy="560705"/>
            <a:chOff x="4623902" y="2563687"/>
            <a:chExt cx="5362800" cy="560522"/>
          </a:xfrm>
        </p:grpSpPr>
        <p:sp>
          <p:nvSpPr>
            <p:cNvPr id="72" name="圆角矩形"/>
            <p:cNvSpPr/>
            <p:nvPr/>
          </p:nvSpPr>
          <p:spPr>
            <a:xfrm>
              <a:off x="4623902" y="2563687"/>
              <a:ext cx="5362800" cy="560522"/>
            </a:xfrm>
            <a:prstGeom prst="roundRect">
              <a:avLst>
                <a:gd name="adj" fmla="val 4658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n-ea"/>
              </a:endParaRPr>
            </a:p>
          </p:txBody>
        </p:sp>
        <p:sp>
          <p:nvSpPr>
            <p:cNvPr id="73" name="圆"/>
            <p:cNvSpPr/>
            <p:nvPr/>
          </p:nvSpPr>
          <p:spPr>
            <a:xfrm>
              <a:off x="9561551" y="2714543"/>
              <a:ext cx="259080" cy="25908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74" name="等腰三角形"/>
            <p:cNvSpPr/>
            <p:nvPr/>
          </p:nvSpPr>
          <p:spPr>
            <a:xfrm rot="5400000">
              <a:off x="9617823" y="2771130"/>
              <a:ext cx="164242" cy="14158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75" name="文字"/>
            <p:cNvSpPr/>
            <p:nvPr/>
          </p:nvSpPr>
          <p:spPr>
            <a:xfrm>
              <a:off x="5619302" y="2620818"/>
              <a:ext cx="3744000" cy="4449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2300" spc="250" dirty="0">
                  <a:solidFill>
                    <a:prstClr val="white"/>
                  </a:solidFill>
                  <a:latin typeface="+mn-ea"/>
                </a:rPr>
                <a:t>Processes Undergone</a:t>
              </a:r>
              <a:endParaRPr lang="en-US" altLang="zh-CN" sz="2300" spc="250" dirty="0">
                <a:solidFill>
                  <a:prstClr val="white"/>
                </a:solidFill>
                <a:latin typeface="+mn-ea"/>
              </a:endParaRPr>
            </a:p>
          </p:txBody>
        </p:sp>
      </p:grpSp>
      <p:grpSp>
        <p:nvGrpSpPr>
          <p:cNvPr id="77" name="组合 3"/>
          <p:cNvGrpSpPr/>
          <p:nvPr/>
        </p:nvGrpSpPr>
        <p:grpSpPr>
          <a:xfrm>
            <a:off x="4624070" y="3648710"/>
            <a:ext cx="5332730" cy="560705"/>
            <a:chOff x="4623902" y="3542984"/>
            <a:chExt cx="5040000" cy="560522"/>
          </a:xfrm>
        </p:grpSpPr>
        <p:sp>
          <p:nvSpPr>
            <p:cNvPr id="78" name="圆角矩形"/>
            <p:cNvSpPr/>
            <p:nvPr/>
          </p:nvSpPr>
          <p:spPr>
            <a:xfrm>
              <a:off x="4623902" y="3542984"/>
              <a:ext cx="5040000" cy="560522"/>
            </a:xfrm>
            <a:prstGeom prst="roundRect">
              <a:avLst>
                <a:gd name="adj" fmla="val 4658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n-ea"/>
              </a:endParaRPr>
            </a:p>
          </p:txBody>
        </p:sp>
        <p:sp>
          <p:nvSpPr>
            <p:cNvPr id="79" name="圆"/>
            <p:cNvSpPr/>
            <p:nvPr/>
          </p:nvSpPr>
          <p:spPr>
            <a:xfrm>
              <a:off x="9225551" y="3693840"/>
              <a:ext cx="259080" cy="25908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80" name="等腰三角形"/>
            <p:cNvSpPr/>
            <p:nvPr/>
          </p:nvSpPr>
          <p:spPr>
            <a:xfrm rot="5400000">
              <a:off x="9290223" y="3753601"/>
              <a:ext cx="164242" cy="14158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81" name="文字"/>
            <p:cNvSpPr/>
            <p:nvPr/>
          </p:nvSpPr>
          <p:spPr>
            <a:xfrm>
              <a:off x="5585931" y="3600115"/>
              <a:ext cx="3640467" cy="4449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2300" spc="250" dirty="0">
                  <a:solidFill>
                    <a:prstClr val="white"/>
                  </a:solidFill>
                  <a:latin typeface="+mn-ea"/>
                </a:rPr>
                <a:t>Project Target</a:t>
              </a:r>
              <a:endParaRPr lang="en-US" altLang="zh-CN" sz="2300" spc="250" dirty="0">
                <a:solidFill>
                  <a:prstClr val="white"/>
                </a:solidFill>
                <a:latin typeface="+mn-ea"/>
              </a:endParaRPr>
            </a:p>
          </p:txBody>
        </p:sp>
      </p:grpSp>
      <p:grpSp>
        <p:nvGrpSpPr>
          <p:cNvPr id="82" name="组合 4"/>
          <p:cNvGrpSpPr/>
          <p:nvPr/>
        </p:nvGrpSpPr>
        <p:grpSpPr>
          <a:xfrm>
            <a:off x="4278630" y="4628515"/>
            <a:ext cx="5607884" cy="560705"/>
            <a:chOff x="4278367" y="4522281"/>
            <a:chExt cx="5040000" cy="560522"/>
          </a:xfrm>
        </p:grpSpPr>
        <p:sp>
          <p:nvSpPr>
            <p:cNvPr id="83" name="圆角矩形"/>
            <p:cNvSpPr/>
            <p:nvPr/>
          </p:nvSpPr>
          <p:spPr>
            <a:xfrm>
              <a:off x="4278367" y="4522281"/>
              <a:ext cx="5040000" cy="560522"/>
            </a:xfrm>
            <a:prstGeom prst="roundRect">
              <a:avLst>
                <a:gd name="adj" fmla="val 4658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n-ea"/>
              </a:endParaRPr>
            </a:p>
          </p:txBody>
        </p:sp>
        <p:sp>
          <p:nvSpPr>
            <p:cNvPr id="84" name="圆"/>
            <p:cNvSpPr/>
            <p:nvPr/>
          </p:nvSpPr>
          <p:spPr>
            <a:xfrm>
              <a:off x="8880016" y="4673137"/>
              <a:ext cx="259080" cy="25908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85" name="等腰三角形"/>
            <p:cNvSpPr/>
            <p:nvPr/>
          </p:nvSpPr>
          <p:spPr>
            <a:xfrm rot="5400000">
              <a:off x="8944688" y="4732898"/>
              <a:ext cx="164242" cy="14158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86" name="文字"/>
            <p:cNvSpPr/>
            <p:nvPr/>
          </p:nvSpPr>
          <p:spPr>
            <a:xfrm>
              <a:off x="5218985" y="4579404"/>
              <a:ext cx="4067810" cy="4449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2300" spc="250" dirty="0">
                  <a:solidFill>
                    <a:prstClr val="white"/>
                  </a:solidFill>
                  <a:latin typeface="+mn-ea"/>
                </a:rPr>
                <a:t>Conclusion</a:t>
              </a:r>
              <a:endParaRPr lang="en-US" altLang="zh-CN" sz="2300" spc="250" dirty="0">
                <a:solidFill>
                  <a:prstClr val="white"/>
                </a:solidFill>
                <a:latin typeface="+mn-ea"/>
              </a:endParaRPr>
            </a:p>
          </p:txBody>
        </p:sp>
      </p:grpSp>
      <p:sp>
        <p:nvSpPr>
          <p:cNvPr id="87" name="圆"/>
          <p:cNvSpPr/>
          <p:nvPr/>
        </p:nvSpPr>
        <p:spPr>
          <a:xfrm>
            <a:off x="4278367" y="1578029"/>
            <a:ext cx="809643" cy="809643"/>
          </a:xfrm>
          <a:prstGeom prst="ellips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 smtClean="0">
                <a:solidFill>
                  <a:prstClr val="white"/>
                </a:solidFill>
                <a:latin typeface="+mn-ea"/>
              </a:rPr>
              <a:t>1</a:t>
            </a:r>
            <a:endParaRPr lang="zh-CN" altLang="en-US" sz="3000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88" name="圆"/>
          <p:cNvSpPr/>
          <p:nvPr/>
        </p:nvSpPr>
        <p:spPr>
          <a:xfrm>
            <a:off x="4623902" y="2557326"/>
            <a:ext cx="809643" cy="809643"/>
          </a:xfrm>
          <a:prstGeom prst="ellips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 smtClean="0">
                <a:solidFill>
                  <a:prstClr val="white"/>
                </a:solidFill>
                <a:latin typeface="+mn-ea"/>
              </a:rPr>
              <a:t>2</a:t>
            </a:r>
            <a:endParaRPr lang="zh-CN" altLang="en-US" sz="3000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89" name="圆"/>
          <p:cNvSpPr/>
          <p:nvPr/>
        </p:nvSpPr>
        <p:spPr>
          <a:xfrm>
            <a:off x="4623902" y="3536623"/>
            <a:ext cx="809643" cy="809643"/>
          </a:xfrm>
          <a:prstGeom prst="ellips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 smtClean="0">
                <a:solidFill>
                  <a:prstClr val="white"/>
                </a:solidFill>
                <a:latin typeface="+mn-ea"/>
              </a:rPr>
              <a:t>3</a:t>
            </a:r>
            <a:endParaRPr lang="zh-CN" altLang="en-US" sz="3000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90" name="圆"/>
          <p:cNvSpPr/>
          <p:nvPr/>
        </p:nvSpPr>
        <p:spPr>
          <a:xfrm>
            <a:off x="4278367" y="4515920"/>
            <a:ext cx="809643" cy="809643"/>
          </a:xfrm>
          <a:prstGeom prst="ellips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 smtClean="0">
                <a:solidFill>
                  <a:prstClr val="white"/>
                </a:solidFill>
                <a:latin typeface="+mn-ea"/>
              </a:rPr>
              <a:t>4</a:t>
            </a:r>
            <a:endParaRPr lang="zh-CN" altLang="en-US" sz="3000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59" name="文本"/>
          <p:cNvSpPr/>
          <p:nvPr/>
        </p:nvSpPr>
        <p:spPr>
          <a:xfrm>
            <a:off x="1717005" y="3212827"/>
            <a:ext cx="16209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lnSpc>
                <a:spcPct val="120000"/>
              </a:lnSpc>
              <a:defRPr/>
            </a:pPr>
            <a:r>
              <a:rPr lang="en-US" altLang="zh-CN" sz="2000" kern="0" spc="100" dirty="0" smtClean="0">
                <a:solidFill>
                  <a:prstClr val="white"/>
                </a:solidFill>
                <a:latin typeface="+mj-ea"/>
                <a:ea typeface="+mj-ea"/>
              </a:rPr>
              <a:t>Contents</a:t>
            </a:r>
            <a:endParaRPr lang="en-US" altLang="ko-KR" sz="2000" kern="0" spc="100" dirty="0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58" name="标题"/>
          <p:cNvSpPr txBox="1">
            <a:spLocks noChangeArrowheads="1"/>
          </p:cNvSpPr>
          <p:nvPr/>
        </p:nvSpPr>
        <p:spPr bwMode="auto">
          <a:xfrm>
            <a:off x="1533391" y="3717205"/>
            <a:ext cx="1988185" cy="534035"/>
          </a:xfrm>
          <a:prstGeom prst="rect">
            <a:avLst/>
          </a:prstGeom>
          <a:noFill/>
          <a:ln>
            <a:noFill/>
          </a:ln>
        </p:spPr>
        <p:txBody>
          <a:bodyPr wrap="none" lIns="0" rIns="0"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ctr" defTabSz="914400">
              <a:lnSpc>
                <a:spcPct val="120000"/>
              </a:lnSpc>
              <a:defRPr/>
            </a:pPr>
            <a:r>
              <a:rPr lang="en-US" sz="2400" b="1" spc="600" dirty="0" smtClean="0">
                <a:solidFill>
                  <a:prstClr val="white"/>
                </a:solidFill>
                <a:latin typeface="+mj-ea"/>
                <a:ea typeface="+mj-ea"/>
              </a:rPr>
              <a:t>Contents</a:t>
            </a:r>
            <a:endParaRPr lang="en-US" sz="2400" b="1" spc="600" dirty="0" smtClean="0">
              <a:solidFill>
                <a:prstClr val="white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8"/>
      </p:transition>
    </mc:Choice>
    <mc:Fallback>
      <p:transition spd="slow">
        <p:wheel spokes="8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8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37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20" grpId="0" animBg="1"/>
      <p:bldP spid="2" grpId="0" animBg="1"/>
      <p:bldP spid="3" grpId="0" animBg="1"/>
      <p:bldP spid="4" grpId="0" animBg="1"/>
      <p:bldP spid="5" grpId="0" animBg="1"/>
      <p:bldP spid="5" grpId="1" animBg="1"/>
      <p:bldP spid="87" grpId="0" animBg="1"/>
      <p:bldP spid="88" grpId="0" animBg="1"/>
      <p:bldP spid="89" grpId="0" animBg="1"/>
      <p:bldP spid="90" grpId="0" animBg="1"/>
      <p:bldP spid="59" grpId="0"/>
      <p:bldP spid="5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33" t="25573" r="33939" b="45076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2" name="形状"/>
          <p:cNvSpPr/>
          <p:nvPr/>
        </p:nvSpPr>
        <p:spPr>
          <a:xfrm>
            <a:off x="3531256" y="676800"/>
            <a:ext cx="5129489" cy="512948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形状"/>
          <p:cNvSpPr/>
          <p:nvPr/>
        </p:nvSpPr>
        <p:spPr>
          <a:xfrm>
            <a:off x="3756000" y="901544"/>
            <a:ext cx="4680000" cy="4680000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"/>
          <p:cNvSpPr/>
          <p:nvPr/>
        </p:nvSpPr>
        <p:spPr>
          <a:xfrm>
            <a:off x="4971449" y="3101169"/>
            <a:ext cx="2249103" cy="90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"/>
          <p:cNvGrpSpPr/>
          <p:nvPr/>
        </p:nvGrpSpPr>
        <p:grpSpPr>
          <a:xfrm>
            <a:off x="7471173" y="4208240"/>
            <a:ext cx="185992" cy="369332"/>
            <a:chOff x="7352036" y="5297226"/>
            <a:chExt cx="185992" cy="369332"/>
          </a:xfrm>
          <a:solidFill>
            <a:schemeClr val="bg1"/>
          </a:solidFill>
        </p:grpSpPr>
        <p:sp>
          <p:nvSpPr>
            <p:cNvPr id="17" name="矩形"/>
            <p:cNvSpPr/>
            <p:nvPr/>
          </p:nvSpPr>
          <p:spPr>
            <a:xfrm>
              <a:off x="7352036" y="5297226"/>
              <a:ext cx="45719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"/>
            <p:cNvSpPr/>
            <p:nvPr/>
          </p:nvSpPr>
          <p:spPr>
            <a:xfrm>
              <a:off x="7457955" y="5297226"/>
              <a:ext cx="80073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"/>
          <p:cNvGrpSpPr/>
          <p:nvPr/>
        </p:nvGrpSpPr>
        <p:grpSpPr>
          <a:xfrm flipH="1">
            <a:off x="4526066" y="4208240"/>
            <a:ext cx="185992" cy="369332"/>
            <a:chOff x="7352036" y="5297226"/>
            <a:chExt cx="185992" cy="369332"/>
          </a:xfrm>
          <a:solidFill>
            <a:schemeClr val="bg1"/>
          </a:solidFill>
        </p:grpSpPr>
        <p:sp>
          <p:nvSpPr>
            <p:cNvPr id="20" name="矩形"/>
            <p:cNvSpPr/>
            <p:nvPr/>
          </p:nvSpPr>
          <p:spPr>
            <a:xfrm>
              <a:off x="7352036" y="5297226"/>
              <a:ext cx="45719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"/>
            <p:cNvSpPr/>
            <p:nvPr/>
          </p:nvSpPr>
          <p:spPr>
            <a:xfrm>
              <a:off x="7457955" y="5297226"/>
              <a:ext cx="80073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"/>
          <p:cNvSpPr/>
          <p:nvPr/>
        </p:nvSpPr>
        <p:spPr>
          <a:xfrm>
            <a:off x="4923582" y="4208240"/>
            <a:ext cx="2344837" cy="36830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b="1" spc="200" dirty="0">
                <a:solidFill>
                  <a:schemeClr val="accent1"/>
                </a:solidFill>
              </a:rPr>
              <a:t>Diyaolu Bakri</a:t>
            </a:r>
            <a:endParaRPr lang="en-US" altLang="zh-CN" b="1" spc="200" dirty="0">
              <a:solidFill>
                <a:schemeClr val="accent1"/>
              </a:solidFill>
            </a:endParaRPr>
          </a:p>
        </p:txBody>
      </p:sp>
      <p:sp>
        <p:nvSpPr>
          <p:cNvPr id="33" name="标题"/>
          <p:cNvSpPr/>
          <p:nvPr/>
        </p:nvSpPr>
        <p:spPr>
          <a:xfrm>
            <a:off x="4313871" y="1608126"/>
            <a:ext cx="3564255" cy="1445260"/>
          </a:xfrm>
          <a:prstGeom prst="rect">
            <a:avLst/>
          </a:prstGeom>
          <a:noFill/>
        </p:spPr>
        <p:txBody>
          <a:bodyPr wrap="none" lIns="91440" tIns="45720" rIns="91440" bIns="45720" anchor="ctr" anchorCtr="1">
            <a:spAutoFit/>
          </a:bodyPr>
          <a:lstStyle/>
          <a:p>
            <a:pPr algn="ctr"/>
            <a:r>
              <a:rPr lang="en-US" altLang="zh-CN" sz="4400" b="1" spc="300" dirty="0">
                <a:ln w="0"/>
                <a:solidFill>
                  <a:schemeClr val="bg1"/>
                </a:solidFill>
                <a:latin typeface="+mj-ea"/>
                <a:ea typeface="+mj-ea"/>
              </a:rPr>
              <a:t>Thanks for</a:t>
            </a:r>
            <a:endParaRPr lang="en-US" altLang="zh-CN" sz="4400" b="1" spc="300" dirty="0">
              <a:ln w="0"/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4400" b="1" spc="300" dirty="0">
                <a:ln w="0"/>
                <a:solidFill>
                  <a:schemeClr val="bg1"/>
                </a:solidFill>
                <a:latin typeface="+mj-ea"/>
                <a:ea typeface="+mj-ea"/>
              </a:rPr>
              <a:t> listening</a:t>
            </a:r>
            <a:endParaRPr lang="en-US" altLang="zh-CN" sz="4400" b="1" cap="none" spc="300" dirty="0">
              <a:ln w="0"/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/>
      </p:transition>
    </mc:Choice>
    <mc:Fallback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3" grpId="0" animBg="1"/>
      <p:bldP spid="15" grpId="0" animBg="1"/>
      <p:bldP spid="23" grpId="0" bldLvl="0" animBg="1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smtClean="0"/>
              <a:t>PART ONE</a:t>
            </a:r>
            <a:endParaRPr lang="en-US" altLang="zh-CN" dirty="0"/>
          </a:p>
        </p:txBody>
      </p:sp>
      <p:sp>
        <p:nvSpPr>
          <p:cNvPr id="4" name="文本"/>
          <p:cNvSpPr>
            <a:spLocks noGrp="1"/>
          </p:cNvSpPr>
          <p:nvPr>
            <p:ph type="body" sz="quarter" idx="12"/>
          </p:nvPr>
        </p:nvSpPr>
        <p:spPr>
          <a:xfrm>
            <a:off x="5108361" y="3725577"/>
            <a:ext cx="6426414" cy="4169410"/>
          </a:xfrm>
        </p:spPr>
        <p:txBody>
          <a:bodyPr/>
          <a:lstStyle/>
          <a:p>
            <a:r>
              <a:rPr lang="en-US" altLang="zh-CN" dirty="0"/>
              <a:t>A Hotel Management System is basically a template used by the administrative department of a hotel to control the checking in and checking out of guests that already have room reservations.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标题"/>
          <p:cNvSpPr>
            <a:spLocks noGrp="1"/>
          </p:cNvSpPr>
          <p:nvPr>
            <p:ph type="body" sz="quarter" idx="11"/>
          </p:nvPr>
        </p:nvSpPr>
        <p:spPr>
          <a:xfrm>
            <a:off x="5108360" y="1996025"/>
            <a:ext cx="7083640" cy="1322070"/>
          </a:xfrm>
        </p:spPr>
        <p:txBody>
          <a:bodyPr wrap="square"/>
          <a:lstStyle/>
          <a:p>
            <a:r>
              <a:rPr lang="en-US" altLang="zh-CN" sz="4000" smtClean="0"/>
              <a:t>Meaning of Hotel Management System</a:t>
            </a:r>
            <a:endParaRPr lang="en-US" altLang="zh-CN" sz="4000" smtClean="0"/>
          </a:p>
        </p:txBody>
      </p:sp>
      <p:sp>
        <p:nvSpPr>
          <p:cNvPr id="2" name="数字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mtClean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"/>
          <p:cNvPicPr>
            <a:picLocks noChangeAspect="1"/>
          </p:cNvPicPr>
          <p:nvPr/>
        </p:nvPicPr>
        <p:blipFill rotWithShape="1">
          <a:blip r:embed="rId1" cstate="print"/>
          <a:srcRect l="29055" r="31609"/>
          <a:stretch>
            <a:fillRect/>
          </a:stretch>
        </p:blipFill>
        <p:spPr>
          <a:xfrm>
            <a:off x="233149" y="0"/>
            <a:ext cx="4046484" cy="6858000"/>
          </a:xfrm>
          <a:prstGeom prst="rect">
            <a:avLst/>
          </a:prstGeom>
        </p:spPr>
      </p:pic>
      <p:sp>
        <p:nvSpPr>
          <p:cNvPr id="22" name="矩形"/>
          <p:cNvSpPr/>
          <p:nvPr/>
        </p:nvSpPr>
        <p:spPr>
          <a:xfrm>
            <a:off x="374336" y="113458"/>
            <a:ext cx="3764110" cy="6150531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3" name="任意多边形"/>
          <p:cNvSpPr/>
          <p:nvPr/>
        </p:nvSpPr>
        <p:spPr>
          <a:xfrm>
            <a:off x="4627880" y="688340"/>
            <a:ext cx="4182110" cy="14522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"/>
          <p:cNvSpPr/>
          <p:nvPr/>
        </p:nvSpPr>
        <p:spPr>
          <a:xfrm>
            <a:off x="8999220" y="688340"/>
            <a:ext cx="361315" cy="1452880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"/>
          <p:cNvSpPr/>
          <p:nvPr/>
        </p:nvSpPr>
        <p:spPr>
          <a:xfrm>
            <a:off x="233149" y="6426000"/>
            <a:ext cx="4046484" cy="43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477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705" dirty="0">
              <a:solidFill>
                <a:prstClr val="white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文本"/>
          <p:cNvSpPr txBox="1"/>
          <p:nvPr/>
        </p:nvSpPr>
        <p:spPr>
          <a:xfrm>
            <a:off x="5100955" y="3278823"/>
            <a:ext cx="6589395" cy="15684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r>
              <a:rPr lang="en-US" altLang="zh-CN" dirty="0" smtClean="0">
                <a:solidFill>
                  <a:schemeClr val="accent3"/>
                </a:solidFill>
              </a:rPr>
              <a:t>By Providing a simplistic approach to managing hotels after reservations have been made, it would inevitably increase the productivity of any hotel using it</a:t>
            </a:r>
            <a:endParaRPr lang="en-US" altLang="zh-CN" dirty="0" smtClean="0">
              <a:solidFill>
                <a:schemeClr val="accent3"/>
              </a:solidFill>
            </a:endParaRPr>
          </a:p>
        </p:txBody>
      </p:sp>
      <p:sp>
        <p:nvSpPr>
          <p:cNvPr id="26" name="图标"/>
          <p:cNvSpPr>
            <a:spLocks noChangeAspect="1" noChangeArrowheads="1"/>
          </p:cNvSpPr>
          <p:nvPr/>
        </p:nvSpPr>
        <p:spPr bwMode="auto">
          <a:xfrm>
            <a:off x="7045707" y="2724681"/>
            <a:ext cx="708965" cy="497165"/>
          </a:xfrm>
          <a:custGeom>
            <a:avLst/>
            <a:gdLst>
              <a:gd name="T0" fmla="*/ 410562 w 2074863"/>
              <a:gd name="T1" fmla="*/ 138366 h 1449388"/>
              <a:gd name="T2" fmla="*/ 424299 w 2074863"/>
              <a:gd name="T3" fmla="*/ 143238 h 1449388"/>
              <a:gd name="T4" fmla="*/ 424991 w 2074863"/>
              <a:gd name="T5" fmla="*/ 128538 h 1449388"/>
              <a:gd name="T6" fmla="*/ 120959 w 2074863"/>
              <a:gd name="T7" fmla="*/ 38719 h 1449388"/>
              <a:gd name="T8" fmla="*/ 116712 w 2074863"/>
              <a:gd name="T9" fmla="*/ 53209 h 1449388"/>
              <a:gd name="T10" fmla="*/ 103884 w 2074863"/>
              <a:gd name="T11" fmla="*/ 44978 h 1449388"/>
              <a:gd name="T12" fmla="*/ 378420 w 2074863"/>
              <a:gd name="T13" fmla="*/ 33907 h 1449388"/>
              <a:gd name="T14" fmla="*/ 446419 w 2074863"/>
              <a:gd name="T15" fmla="*/ 131148 h 1449388"/>
              <a:gd name="T16" fmla="*/ 375569 w 2074863"/>
              <a:gd name="T17" fmla="*/ 107403 h 1449388"/>
              <a:gd name="T18" fmla="*/ 115187 w 2074863"/>
              <a:gd name="T19" fmla="*/ 17225 h 1449388"/>
              <a:gd name="T20" fmla="*/ 35807 w 2074863"/>
              <a:gd name="T21" fmla="*/ 85259 h 1449388"/>
              <a:gd name="T22" fmla="*/ 70061 w 2074863"/>
              <a:gd name="T23" fmla="*/ 97264 h 1449388"/>
              <a:gd name="T24" fmla="*/ 115187 w 2074863"/>
              <a:gd name="T25" fmla="*/ 17225 h 1449388"/>
              <a:gd name="T26" fmla="*/ 161434 w 2074863"/>
              <a:gd name="T27" fmla="*/ 50111 h 1449388"/>
              <a:gd name="T28" fmla="*/ 215706 w 2074863"/>
              <a:gd name="T29" fmla="*/ 65771 h 1449388"/>
              <a:gd name="T30" fmla="*/ 280418 w 2074863"/>
              <a:gd name="T31" fmla="*/ 83867 h 1449388"/>
              <a:gd name="T32" fmla="*/ 330634 w 2074863"/>
              <a:gd name="T33" fmla="*/ 79429 h 1449388"/>
              <a:gd name="T34" fmla="*/ 380333 w 2074863"/>
              <a:gd name="T35" fmla="*/ 134239 h 1449388"/>
              <a:gd name="T36" fmla="*/ 388530 w 2074863"/>
              <a:gd name="T37" fmla="*/ 176520 h 1449388"/>
              <a:gd name="T38" fmla="*/ 326665 w 2074863"/>
              <a:gd name="T39" fmla="*/ 201401 h 1449388"/>
              <a:gd name="T40" fmla="*/ 266354 w 2074863"/>
              <a:gd name="T41" fmla="*/ 153030 h 1449388"/>
              <a:gd name="T42" fmla="*/ 170580 w 2074863"/>
              <a:gd name="T43" fmla="*/ 123973 h 1449388"/>
              <a:gd name="T44" fmla="*/ 154791 w 2074863"/>
              <a:gd name="T45" fmla="*/ 74297 h 1449388"/>
              <a:gd name="T46" fmla="*/ 77050 w 2074863"/>
              <a:gd name="T47" fmla="*/ 114751 h 1449388"/>
              <a:gd name="T48" fmla="*/ 103107 w 2074863"/>
              <a:gd name="T49" fmla="*/ 163122 h 1449388"/>
              <a:gd name="T50" fmla="*/ 125627 w 2074863"/>
              <a:gd name="T51" fmla="*/ 189657 h 1449388"/>
              <a:gd name="T52" fmla="*/ 144782 w 2074863"/>
              <a:gd name="T53" fmla="*/ 212450 h 1449388"/>
              <a:gd name="T54" fmla="*/ 163074 w 2074863"/>
              <a:gd name="T55" fmla="*/ 238985 h 1449388"/>
              <a:gd name="T56" fmla="*/ 189476 w 2074863"/>
              <a:gd name="T57" fmla="*/ 293533 h 1449388"/>
              <a:gd name="T58" fmla="*/ 216310 w 2074863"/>
              <a:gd name="T59" fmla="*/ 299623 h 1449388"/>
              <a:gd name="T60" fmla="*/ 181969 w 2074863"/>
              <a:gd name="T61" fmla="*/ 253774 h 1449388"/>
              <a:gd name="T62" fmla="*/ 189131 w 2074863"/>
              <a:gd name="T63" fmla="*/ 243944 h 1449388"/>
              <a:gd name="T64" fmla="*/ 248062 w 2074863"/>
              <a:gd name="T65" fmla="*/ 297100 h 1449388"/>
              <a:gd name="T66" fmla="*/ 263420 w 2074863"/>
              <a:gd name="T67" fmla="*/ 282658 h 1449388"/>
              <a:gd name="T68" fmla="*/ 199312 w 2074863"/>
              <a:gd name="T69" fmla="*/ 213842 h 1449388"/>
              <a:gd name="T70" fmla="*/ 209839 w 2074863"/>
              <a:gd name="T71" fmla="*/ 207143 h 1449388"/>
              <a:gd name="T72" fmla="*/ 285422 w 2074863"/>
              <a:gd name="T73" fmla="*/ 271609 h 1449388"/>
              <a:gd name="T74" fmla="*/ 284732 w 2074863"/>
              <a:gd name="T75" fmla="*/ 244988 h 1449388"/>
              <a:gd name="T76" fmla="*/ 226319 w 2074863"/>
              <a:gd name="T77" fmla="*/ 178782 h 1449388"/>
              <a:gd name="T78" fmla="*/ 238398 w 2074863"/>
              <a:gd name="T79" fmla="*/ 175737 h 1449388"/>
              <a:gd name="T80" fmla="*/ 310444 w 2074863"/>
              <a:gd name="T81" fmla="*/ 238985 h 1449388"/>
              <a:gd name="T82" fmla="*/ 308546 w 2074863"/>
              <a:gd name="T83" fmla="*/ 212450 h 1449388"/>
              <a:gd name="T84" fmla="*/ 310272 w 2074863"/>
              <a:gd name="T85" fmla="*/ 200096 h 1449388"/>
              <a:gd name="T86" fmla="*/ 333826 w 2074863"/>
              <a:gd name="T87" fmla="*/ 219323 h 1449388"/>
              <a:gd name="T88" fmla="*/ 326493 w 2074863"/>
              <a:gd name="T89" fmla="*/ 245336 h 1449388"/>
              <a:gd name="T90" fmla="*/ 309322 w 2074863"/>
              <a:gd name="T91" fmla="*/ 268042 h 1449388"/>
              <a:gd name="T92" fmla="*/ 286544 w 2074863"/>
              <a:gd name="T93" fmla="*/ 287704 h 1449388"/>
              <a:gd name="T94" fmla="*/ 263765 w 2074863"/>
              <a:gd name="T95" fmla="*/ 307888 h 1449388"/>
              <a:gd name="T96" fmla="*/ 240728 w 2074863"/>
              <a:gd name="T97" fmla="*/ 310411 h 1449388"/>
              <a:gd name="T98" fmla="*/ 212513 w 2074863"/>
              <a:gd name="T99" fmla="*/ 316675 h 1449388"/>
              <a:gd name="T100" fmla="*/ 148147 w 2074863"/>
              <a:gd name="T101" fmla="*/ 277003 h 1449388"/>
              <a:gd name="T102" fmla="*/ 116481 w 2074863"/>
              <a:gd name="T103" fmla="*/ 286921 h 1449388"/>
              <a:gd name="T104" fmla="*/ 108629 w 2074863"/>
              <a:gd name="T105" fmla="*/ 270739 h 1449388"/>
              <a:gd name="T106" fmla="*/ 86541 w 2074863"/>
              <a:gd name="T107" fmla="*/ 252296 h 1449388"/>
              <a:gd name="T108" fmla="*/ 75152 w 2074863"/>
              <a:gd name="T109" fmla="*/ 231416 h 1449388"/>
              <a:gd name="T110" fmla="*/ 55221 w 2074863"/>
              <a:gd name="T111" fmla="*/ 206448 h 1449388"/>
              <a:gd name="T112" fmla="*/ 63676 w 2074863"/>
              <a:gd name="T113" fmla="*/ 175041 h 1449388"/>
              <a:gd name="T114" fmla="*/ 44176 w 2074863"/>
              <a:gd name="T115" fmla="*/ 154596 h 1449388"/>
              <a:gd name="T116" fmla="*/ 432 w 2074863"/>
              <a:gd name="T117" fmla="*/ 104659 h 1449388"/>
              <a:gd name="T118" fmla="*/ 64625 w 2074863"/>
              <a:gd name="T119" fmla="*/ 33407 h 144938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2074863"/>
              <a:gd name="T181" fmla="*/ 0 h 1449388"/>
              <a:gd name="T182" fmla="*/ 2074863 w 2074863"/>
              <a:gd name="T183" fmla="*/ 1449388 h 1449388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2074863" h="1449388">
                <a:moveTo>
                  <a:pt x="1923841" y="577723"/>
                </a:moveTo>
                <a:lnTo>
                  <a:pt x="1919867" y="578517"/>
                </a:lnTo>
                <a:lnTo>
                  <a:pt x="1915893" y="579312"/>
                </a:lnTo>
                <a:lnTo>
                  <a:pt x="1911919" y="580503"/>
                </a:lnTo>
                <a:lnTo>
                  <a:pt x="1907944" y="582488"/>
                </a:lnTo>
                <a:lnTo>
                  <a:pt x="1904765" y="584871"/>
                </a:lnTo>
                <a:lnTo>
                  <a:pt x="1901983" y="586857"/>
                </a:lnTo>
                <a:lnTo>
                  <a:pt x="1898804" y="589636"/>
                </a:lnTo>
                <a:lnTo>
                  <a:pt x="1896022" y="592813"/>
                </a:lnTo>
                <a:lnTo>
                  <a:pt x="1893240" y="595593"/>
                </a:lnTo>
                <a:lnTo>
                  <a:pt x="1891253" y="599167"/>
                </a:lnTo>
                <a:lnTo>
                  <a:pt x="1889663" y="602741"/>
                </a:lnTo>
                <a:lnTo>
                  <a:pt x="1888471" y="606712"/>
                </a:lnTo>
                <a:lnTo>
                  <a:pt x="1887278" y="610683"/>
                </a:lnTo>
                <a:lnTo>
                  <a:pt x="1886483" y="615051"/>
                </a:lnTo>
                <a:lnTo>
                  <a:pt x="1886483" y="619419"/>
                </a:lnTo>
                <a:lnTo>
                  <a:pt x="1886483" y="623390"/>
                </a:lnTo>
                <a:lnTo>
                  <a:pt x="1887278" y="627758"/>
                </a:lnTo>
                <a:lnTo>
                  <a:pt x="1888471" y="631729"/>
                </a:lnTo>
                <a:lnTo>
                  <a:pt x="1889663" y="635303"/>
                </a:lnTo>
                <a:lnTo>
                  <a:pt x="1891253" y="639274"/>
                </a:lnTo>
                <a:lnTo>
                  <a:pt x="1893240" y="642451"/>
                </a:lnTo>
                <a:lnTo>
                  <a:pt x="1896022" y="646025"/>
                </a:lnTo>
                <a:lnTo>
                  <a:pt x="1898804" y="648805"/>
                </a:lnTo>
                <a:lnTo>
                  <a:pt x="1901983" y="651188"/>
                </a:lnTo>
                <a:lnTo>
                  <a:pt x="1904765" y="653967"/>
                </a:lnTo>
                <a:lnTo>
                  <a:pt x="1907944" y="655953"/>
                </a:lnTo>
                <a:lnTo>
                  <a:pt x="1911919" y="657541"/>
                </a:lnTo>
                <a:lnTo>
                  <a:pt x="1915893" y="659130"/>
                </a:lnTo>
                <a:lnTo>
                  <a:pt x="1919867" y="660321"/>
                </a:lnTo>
                <a:lnTo>
                  <a:pt x="1923841" y="660718"/>
                </a:lnTo>
                <a:lnTo>
                  <a:pt x="1928213" y="661115"/>
                </a:lnTo>
                <a:lnTo>
                  <a:pt x="1932585" y="660718"/>
                </a:lnTo>
                <a:lnTo>
                  <a:pt x="1936956" y="660321"/>
                </a:lnTo>
                <a:lnTo>
                  <a:pt x="1940533" y="659130"/>
                </a:lnTo>
                <a:lnTo>
                  <a:pt x="1944508" y="657541"/>
                </a:lnTo>
                <a:lnTo>
                  <a:pt x="1948084" y="655953"/>
                </a:lnTo>
                <a:lnTo>
                  <a:pt x="1951661" y="653967"/>
                </a:lnTo>
                <a:lnTo>
                  <a:pt x="1954841" y="651188"/>
                </a:lnTo>
                <a:lnTo>
                  <a:pt x="1958020" y="648805"/>
                </a:lnTo>
                <a:lnTo>
                  <a:pt x="1960405" y="646025"/>
                </a:lnTo>
                <a:lnTo>
                  <a:pt x="1963187" y="642451"/>
                </a:lnTo>
                <a:lnTo>
                  <a:pt x="1965174" y="639274"/>
                </a:lnTo>
                <a:lnTo>
                  <a:pt x="1966763" y="635303"/>
                </a:lnTo>
                <a:lnTo>
                  <a:pt x="1967956" y="631729"/>
                </a:lnTo>
                <a:lnTo>
                  <a:pt x="1969148" y="627758"/>
                </a:lnTo>
                <a:lnTo>
                  <a:pt x="1969943" y="623390"/>
                </a:lnTo>
                <a:lnTo>
                  <a:pt x="1970340" y="619419"/>
                </a:lnTo>
                <a:lnTo>
                  <a:pt x="1969943" y="615051"/>
                </a:lnTo>
                <a:lnTo>
                  <a:pt x="1969148" y="610683"/>
                </a:lnTo>
                <a:lnTo>
                  <a:pt x="1967956" y="606712"/>
                </a:lnTo>
                <a:lnTo>
                  <a:pt x="1966763" y="602741"/>
                </a:lnTo>
                <a:lnTo>
                  <a:pt x="1965174" y="599167"/>
                </a:lnTo>
                <a:lnTo>
                  <a:pt x="1963187" y="595593"/>
                </a:lnTo>
                <a:lnTo>
                  <a:pt x="1960405" y="592813"/>
                </a:lnTo>
                <a:lnTo>
                  <a:pt x="1958020" y="589636"/>
                </a:lnTo>
                <a:lnTo>
                  <a:pt x="1954841" y="586857"/>
                </a:lnTo>
                <a:lnTo>
                  <a:pt x="1951661" y="584871"/>
                </a:lnTo>
                <a:lnTo>
                  <a:pt x="1948084" y="582488"/>
                </a:lnTo>
                <a:lnTo>
                  <a:pt x="1944508" y="580503"/>
                </a:lnTo>
                <a:lnTo>
                  <a:pt x="1940533" y="579312"/>
                </a:lnTo>
                <a:lnTo>
                  <a:pt x="1936956" y="578517"/>
                </a:lnTo>
                <a:lnTo>
                  <a:pt x="1932585" y="577723"/>
                </a:lnTo>
                <a:lnTo>
                  <a:pt x="1928213" y="577723"/>
                </a:lnTo>
                <a:lnTo>
                  <a:pt x="1923841" y="577723"/>
                </a:lnTo>
                <a:close/>
                <a:moveTo>
                  <a:pt x="519301" y="160338"/>
                </a:moveTo>
                <a:lnTo>
                  <a:pt x="523687" y="160338"/>
                </a:lnTo>
                <a:lnTo>
                  <a:pt x="528072" y="160729"/>
                </a:lnTo>
                <a:lnTo>
                  <a:pt x="532059" y="161512"/>
                </a:lnTo>
                <a:lnTo>
                  <a:pt x="536445" y="162687"/>
                </a:lnTo>
                <a:lnTo>
                  <a:pt x="540033" y="163861"/>
                </a:lnTo>
                <a:lnTo>
                  <a:pt x="544020" y="166210"/>
                </a:lnTo>
                <a:lnTo>
                  <a:pt x="547209" y="168558"/>
                </a:lnTo>
                <a:lnTo>
                  <a:pt x="550399" y="170907"/>
                </a:lnTo>
                <a:lnTo>
                  <a:pt x="553588" y="174038"/>
                </a:lnTo>
                <a:lnTo>
                  <a:pt x="556379" y="176778"/>
                </a:lnTo>
                <a:lnTo>
                  <a:pt x="558771" y="180693"/>
                </a:lnTo>
                <a:lnTo>
                  <a:pt x="560366" y="183824"/>
                </a:lnTo>
                <a:lnTo>
                  <a:pt x="562359" y="188130"/>
                </a:lnTo>
                <a:lnTo>
                  <a:pt x="563954" y="192436"/>
                </a:lnTo>
                <a:lnTo>
                  <a:pt x="564752" y="196350"/>
                </a:lnTo>
                <a:lnTo>
                  <a:pt x="565150" y="201048"/>
                </a:lnTo>
                <a:lnTo>
                  <a:pt x="565150" y="205353"/>
                </a:lnTo>
                <a:lnTo>
                  <a:pt x="564752" y="209268"/>
                </a:lnTo>
                <a:lnTo>
                  <a:pt x="563954" y="213574"/>
                </a:lnTo>
                <a:lnTo>
                  <a:pt x="562758" y="217488"/>
                </a:lnTo>
                <a:lnTo>
                  <a:pt x="560765" y="221402"/>
                </a:lnTo>
                <a:lnTo>
                  <a:pt x="558771" y="224925"/>
                </a:lnTo>
                <a:lnTo>
                  <a:pt x="556778" y="228448"/>
                </a:lnTo>
                <a:lnTo>
                  <a:pt x="553987" y="231188"/>
                </a:lnTo>
                <a:lnTo>
                  <a:pt x="551196" y="234711"/>
                </a:lnTo>
                <a:lnTo>
                  <a:pt x="547608" y="237060"/>
                </a:lnTo>
                <a:lnTo>
                  <a:pt x="544418" y="239800"/>
                </a:lnTo>
                <a:lnTo>
                  <a:pt x="540431" y="241366"/>
                </a:lnTo>
                <a:lnTo>
                  <a:pt x="536843" y="242932"/>
                </a:lnTo>
                <a:lnTo>
                  <a:pt x="532458" y="244497"/>
                </a:lnTo>
                <a:lnTo>
                  <a:pt x="528072" y="245672"/>
                </a:lnTo>
                <a:lnTo>
                  <a:pt x="523687" y="246063"/>
                </a:lnTo>
                <a:lnTo>
                  <a:pt x="518902" y="246063"/>
                </a:lnTo>
                <a:lnTo>
                  <a:pt x="514915" y="245672"/>
                </a:lnTo>
                <a:lnTo>
                  <a:pt x="510530" y="244497"/>
                </a:lnTo>
                <a:lnTo>
                  <a:pt x="506543" y="243323"/>
                </a:lnTo>
                <a:lnTo>
                  <a:pt x="502955" y="241757"/>
                </a:lnTo>
                <a:lnTo>
                  <a:pt x="498968" y="239800"/>
                </a:lnTo>
                <a:lnTo>
                  <a:pt x="495778" y="237451"/>
                </a:lnTo>
                <a:lnTo>
                  <a:pt x="492190" y="235103"/>
                </a:lnTo>
                <a:lnTo>
                  <a:pt x="489399" y="232363"/>
                </a:lnTo>
                <a:lnTo>
                  <a:pt x="486210" y="228840"/>
                </a:lnTo>
                <a:lnTo>
                  <a:pt x="484216" y="225708"/>
                </a:lnTo>
                <a:lnTo>
                  <a:pt x="482223" y="221794"/>
                </a:lnTo>
                <a:lnTo>
                  <a:pt x="480628" y="217879"/>
                </a:lnTo>
                <a:lnTo>
                  <a:pt x="479033" y="213965"/>
                </a:lnTo>
                <a:lnTo>
                  <a:pt x="478236" y="209268"/>
                </a:lnTo>
                <a:lnTo>
                  <a:pt x="477837" y="205353"/>
                </a:lnTo>
                <a:lnTo>
                  <a:pt x="477837" y="200656"/>
                </a:lnTo>
                <a:lnTo>
                  <a:pt x="478236" y="196350"/>
                </a:lnTo>
                <a:lnTo>
                  <a:pt x="479033" y="192436"/>
                </a:lnTo>
                <a:lnTo>
                  <a:pt x="480628" y="188522"/>
                </a:lnTo>
                <a:lnTo>
                  <a:pt x="481824" y="184607"/>
                </a:lnTo>
                <a:lnTo>
                  <a:pt x="483818" y="181084"/>
                </a:lnTo>
                <a:lnTo>
                  <a:pt x="486210" y="177561"/>
                </a:lnTo>
                <a:lnTo>
                  <a:pt x="489001" y="174430"/>
                </a:lnTo>
                <a:lnTo>
                  <a:pt x="491791" y="171298"/>
                </a:lnTo>
                <a:lnTo>
                  <a:pt x="494981" y="168558"/>
                </a:lnTo>
                <a:lnTo>
                  <a:pt x="498569" y="166601"/>
                </a:lnTo>
                <a:lnTo>
                  <a:pt x="502157" y="164252"/>
                </a:lnTo>
                <a:lnTo>
                  <a:pt x="506144" y="162687"/>
                </a:lnTo>
                <a:lnTo>
                  <a:pt x="510530" y="161512"/>
                </a:lnTo>
                <a:lnTo>
                  <a:pt x="514915" y="160729"/>
                </a:lnTo>
                <a:lnTo>
                  <a:pt x="519301" y="160338"/>
                </a:lnTo>
                <a:close/>
                <a:moveTo>
                  <a:pt x="1699693" y="111125"/>
                </a:moveTo>
                <a:lnTo>
                  <a:pt x="1718770" y="131377"/>
                </a:lnTo>
                <a:lnTo>
                  <a:pt x="1740628" y="154806"/>
                </a:lnTo>
                <a:lnTo>
                  <a:pt x="1768448" y="186178"/>
                </a:lnTo>
                <a:lnTo>
                  <a:pt x="1784345" y="204842"/>
                </a:lnTo>
                <a:lnTo>
                  <a:pt x="1801832" y="224697"/>
                </a:lnTo>
                <a:lnTo>
                  <a:pt x="1819318" y="246538"/>
                </a:lnTo>
                <a:lnTo>
                  <a:pt x="1838395" y="269173"/>
                </a:lnTo>
                <a:lnTo>
                  <a:pt x="1857471" y="293793"/>
                </a:lnTo>
                <a:lnTo>
                  <a:pt x="1877343" y="318811"/>
                </a:lnTo>
                <a:lnTo>
                  <a:pt x="1897611" y="345417"/>
                </a:lnTo>
                <a:lnTo>
                  <a:pt x="1917483" y="372420"/>
                </a:lnTo>
                <a:lnTo>
                  <a:pt x="1936956" y="400217"/>
                </a:lnTo>
                <a:lnTo>
                  <a:pt x="1954841" y="426823"/>
                </a:lnTo>
                <a:lnTo>
                  <a:pt x="1971930" y="453032"/>
                </a:lnTo>
                <a:lnTo>
                  <a:pt x="1987032" y="478050"/>
                </a:lnTo>
                <a:lnTo>
                  <a:pt x="2001339" y="501479"/>
                </a:lnTo>
                <a:lnTo>
                  <a:pt x="2014057" y="524511"/>
                </a:lnTo>
                <a:lnTo>
                  <a:pt x="2025980" y="545558"/>
                </a:lnTo>
                <a:lnTo>
                  <a:pt x="2036313" y="565016"/>
                </a:lnTo>
                <a:lnTo>
                  <a:pt x="2045454" y="582488"/>
                </a:lnTo>
                <a:lnTo>
                  <a:pt x="2053402" y="598770"/>
                </a:lnTo>
                <a:lnTo>
                  <a:pt x="2065325" y="623787"/>
                </a:lnTo>
                <a:lnTo>
                  <a:pt x="2072479" y="640069"/>
                </a:lnTo>
                <a:lnTo>
                  <a:pt x="2074863" y="646025"/>
                </a:lnTo>
                <a:lnTo>
                  <a:pt x="1870189" y="796925"/>
                </a:lnTo>
                <a:lnTo>
                  <a:pt x="1867407" y="789380"/>
                </a:lnTo>
                <a:lnTo>
                  <a:pt x="1859856" y="767142"/>
                </a:lnTo>
                <a:lnTo>
                  <a:pt x="1854689" y="751258"/>
                </a:lnTo>
                <a:lnTo>
                  <a:pt x="1847933" y="733388"/>
                </a:lnTo>
                <a:lnTo>
                  <a:pt x="1839985" y="712342"/>
                </a:lnTo>
                <a:lnTo>
                  <a:pt x="1830844" y="690104"/>
                </a:lnTo>
                <a:lnTo>
                  <a:pt x="1820908" y="666278"/>
                </a:lnTo>
                <a:lnTo>
                  <a:pt x="1809383" y="640466"/>
                </a:lnTo>
                <a:lnTo>
                  <a:pt x="1797063" y="614257"/>
                </a:lnTo>
                <a:lnTo>
                  <a:pt x="1783550" y="586857"/>
                </a:lnTo>
                <a:lnTo>
                  <a:pt x="1768845" y="559059"/>
                </a:lnTo>
                <a:lnTo>
                  <a:pt x="1753346" y="531262"/>
                </a:lnTo>
                <a:lnTo>
                  <a:pt x="1744602" y="517363"/>
                </a:lnTo>
                <a:lnTo>
                  <a:pt x="1736256" y="503862"/>
                </a:lnTo>
                <a:lnTo>
                  <a:pt x="1727513" y="490360"/>
                </a:lnTo>
                <a:lnTo>
                  <a:pt x="1718770" y="476859"/>
                </a:lnTo>
                <a:lnTo>
                  <a:pt x="1709232" y="463357"/>
                </a:lnTo>
                <a:lnTo>
                  <a:pt x="1700091" y="450650"/>
                </a:lnTo>
                <a:lnTo>
                  <a:pt x="1690552" y="438339"/>
                </a:lnTo>
                <a:lnTo>
                  <a:pt x="1681014" y="426029"/>
                </a:lnTo>
                <a:lnTo>
                  <a:pt x="1661938" y="403394"/>
                </a:lnTo>
                <a:lnTo>
                  <a:pt x="1643259" y="381951"/>
                </a:lnTo>
                <a:lnTo>
                  <a:pt x="1624977" y="362095"/>
                </a:lnTo>
                <a:lnTo>
                  <a:pt x="1606696" y="343431"/>
                </a:lnTo>
                <a:lnTo>
                  <a:pt x="1590004" y="327150"/>
                </a:lnTo>
                <a:lnTo>
                  <a:pt x="1573312" y="311663"/>
                </a:lnTo>
                <a:lnTo>
                  <a:pt x="1558210" y="298559"/>
                </a:lnTo>
                <a:lnTo>
                  <a:pt x="1544697" y="287042"/>
                </a:lnTo>
                <a:lnTo>
                  <a:pt x="1532377" y="276718"/>
                </a:lnTo>
                <a:lnTo>
                  <a:pt x="1522044" y="268776"/>
                </a:lnTo>
                <a:lnTo>
                  <a:pt x="1506942" y="257657"/>
                </a:lnTo>
                <a:lnTo>
                  <a:pt x="1501775" y="254083"/>
                </a:lnTo>
                <a:lnTo>
                  <a:pt x="1699693" y="111125"/>
                </a:lnTo>
                <a:close/>
                <a:moveTo>
                  <a:pt x="529828" y="78646"/>
                </a:moveTo>
                <a:lnTo>
                  <a:pt x="511572" y="88179"/>
                </a:lnTo>
                <a:lnTo>
                  <a:pt x="489347" y="100889"/>
                </a:lnTo>
                <a:lnTo>
                  <a:pt x="476647" y="108436"/>
                </a:lnTo>
                <a:lnTo>
                  <a:pt x="463153" y="116777"/>
                </a:lnTo>
                <a:lnTo>
                  <a:pt x="448865" y="126310"/>
                </a:lnTo>
                <a:lnTo>
                  <a:pt x="433784" y="136240"/>
                </a:lnTo>
                <a:lnTo>
                  <a:pt x="417512" y="147759"/>
                </a:lnTo>
                <a:lnTo>
                  <a:pt x="401637" y="159675"/>
                </a:lnTo>
                <a:lnTo>
                  <a:pt x="384175" y="172783"/>
                </a:lnTo>
                <a:lnTo>
                  <a:pt x="367109" y="186288"/>
                </a:lnTo>
                <a:lnTo>
                  <a:pt x="349250" y="200984"/>
                </a:lnTo>
                <a:lnTo>
                  <a:pt x="331787" y="216475"/>
                </a:lnTo>
                <a:lnTo>
                  <a:pt x="313531" y="233157"/>
                </a:lnTo>
                <a:lnTo>
                  <a:pt x="294878" y="250634"/>
                </a:lnTo>
                <a:lnTo>
                  <a:pt x="277019" y="268905"/>
                </a:lnTo>
                <a:lnTo>
                  <a:pt x="259159" y="287177"/>
                </a:lnTo>
                <a:lnTo>
                  <a:pt x="225028" y="322528"/>
                </a:lnTo>
                <a:lnTo>
                  <a:pt x="193278" y="356687"/>
                </a:lnTo>
                <a:lnTo>
                  <a:pt x="164703" y="389257"/>
                </a:lnTo>
                <a:lnTo>
                  <a:pt x="138906" y="419445"/>
                </a:lnTo>
                <a:lnTo>
                  <a:pt x="116284" y="446057"/>
                </a:lnTo>
                <a:lnTo>
                  <a:pt x="97234" y="469095"/>
                </a:lnTo>
                <a:lnTo>
                  <a:pt x="82550" y="488161"/>
                </a:lnTo>
                <a:lnTo>
                  <a:pt x="205184" y="612882"/>
                </a:lnTo>
                <a:lnTo>
                  <a:pt x="213915" y="597391"/>
                </a:lnTo>
                <a:lnTo>
                  <a:pt x="224631" y="581106"/>
                </a:lnTo>
                <a:lnTo>
                  <a:pt x="236934" y="562437"/>
                </a:lnTo>
                <a:lnTo>
                  <a:pt x="250428" y="542974"/>
                </a:lnTo>
                <a:lnTo>
                  <a:pt x="256381" y="531456"/>
                </a:lnTo>
                <a:lnTo>
                  <a:pt x="260350" y="524306"/>
                </a:lnTo>
                <a:lnTo>
                  <a:pt x="265112" y="515965"/>
                </a:lnTo>
                <a:lnTo>
                  <a:pt x="270669" y="507623"/>
                </a:lnTo>
                <a:lnTo>
                  <a:pt x="277019" y="498885"/>
                </a:lnTo>
                <a:lnTo>
                  <a:pt x="284162" y="488558"/>
                </a:lnTo>
                <a:lnTo>
                  <a:pt x="292100" y="478628"/>
                </a:lnTo>
                <a:lnTo>
                  <a:pt x="301228" y="467506"/>
                </a:lnTo>
                <a:lnTo>
                  <a:pt x="311547" y="456385"/>
                </a:lnTo>
                <a:lnTo>
                  <a:pt x="322262" y="444071"/>
                </a:lnTo>
                <a:lnTo>
                  <a:pt x="334565" y="431758"/>
                </a:lnTo>
                <a:lnTo>
                  <a:pt x="348059" y="418650"/>
                </a:lnTo>
                <a:lnTo>
                  <a:pt x="362347" y="405543"/>
                </a:lnTo>
                <a:lnTo>
                  <a:pt x="378619" y="391641"/>
                </a:lnTo>
                <a:lnTo>
                  <a:pt x="395684" y="377739"/>
                </a:lnTo>
                <a:lnTo>
                  <a:pt x="413147" y="362248"/>
                </a:lnTo>
                <a:lnTo>
                  <a:pt x="430609" y="347154"/>
                </a:lnTo>
                <a:lnTo>
                  <a:pt x="448469" y="332855"/>
                </a:lnTo>
                <a:lnTo>
                  <a:pt x="466328" y="318953"/>
                </a:lnTo>
                <a:lnTo>
                  <a:pt x="484188" y="305448"/>
                </a:lnTo>
                <a:lnTo>
                  <a:pt x="502047" y="292737"/>
                </a:lnTo>
                <a:lnTo>
                  <a:pt x="519510" y="280821"/>
                </a:lnTo>
                <a:lnTo>
                  <a:pt x="536972" y="268905"/>
                </a:lnTo>
                <a:lnTo>
                  <a:pt x="553641" y="257784"/>
                </a:lnTo>
                <a:lnTo>
                  <a:pt x="570310" y="247457"/>
                </a:lnTo>
                <a:lnTo>
                  <a:pt x="601663" y="228391"/>
                </a:lnTo>
                <a:lnTo>
                  <a:pt x="629841" y="212106"/>
                </a:lnTo>
                <a:lnTo>
                  <a:pt x="654050" y="198601"/>
                </a:lnTo>
                <a:lnTo>
                  <a:pt x="529828" y="78646"/>
                </a:lnTo>
                <a:close/>
                <a:moveTo>
                  <a:pt x="537766" y="0"/>
                </a:moveTo>
                <a:lnTo>
                  <a:pt x="542925" y="794"/>
                </a:lnTo>
                <a:lnTo>
                  <a:pt x="548085" y="2383"/>
                </a:lnTo>
                <a:lnTo>
                  <a:pt x="552450" y="4369"/>
                </a:lnTo>
                <a:lnTo>
                  <a:pt x="557213" y="6752"/>
                </a:lnTo>
                <a:lnTo>
                  <a:pt x="561181" y="10327"/>
                </a:lnTo>
                <a:lnTo>
                  <a:pt x="738981" y="181521"/>
                </a:lnTo>
                <a:lnTo>
                  <a:pt x="741760" y="185096"/>
                </a:lnTo>
                <a:lnTo>
                  <a:pt x="744538" y="188274"/>
                </a:lnTo>
                <a:lnTo>
                  <a:pt x="746522" y="192246"/>
                </a:lnTo>
                <a:lnTo>
                  <a:pt x="748110" y="195820"/>
                </a:lnTo>
                <a:lnTo>
                  <a:pt x="748903" y="200190"/>
                </a:lnTo>
                <a:lnTo>
                  <a:pt x="749697" y="204162"/>
                </a:lnTo>
                <a:lnTo>
                  <a:pt x="749697" y="208531"/>
                </a:lnTo>
                <a:lnTo>
                  <a:pt x="749300" y="213297"/>
                </a:lnTo>
                <a:lnTo>
                  <a:pt x="748506" y="217269"/>
                </a:lnTo>
                <a:lnTo>
                  <a:pt x="746919" y="221241"/>
                </a:lnTo>
                <a:lnTo>
                  <a:pt x="745331" y="224816"/>
                </a:lnTo>
                <a:lnTo>
                  <a:pt x="742553" y="228788"/>
                </a:lnTo>
                <a:lnTo>
                  <a:pt x="740172" y="231568"/>
                </a:lnTo>
                <a:lnTo>
                  <a:pt x="736600" y="234746"/>
                </a:lnTo>
                <a:lnTo>
                  <a:pt x="733425" y="237129"/>
                </a:lnTo>
                <a:lnTo>
                  <a:pt x="729456" y="239512"/>
                </a:lnTo>
                <a:lnTo>
                  <a:pt x="722710" y="242690"/>
                </a:lnTo>
                <a:lnTo>
                  <a:pt x="705247" y="251429"/>
                </a:lnTo>
                <a:lnTo>
                  <a:pt x="776685" y="295915"/>
                </a:lnTo>
                <a:lnTo>
                  <a:pt x="813594" y="318953"/>
                </a:lnTo>
                <a:lnTo>
                  <a:pt x="843756" y="338416"/>
                </a:lnTo>
                <a:lnTo>
                  <a:pt x="855266" y="332458"/>
                </a:lnTo>
                <a:lnTo>
                  <a:pt x="867569" y="326500"/>
                </a:lnTo>
                <a:lnTo>
                  <a:pt x="879872" y="321733"/>
                </a:lnTo>
                <a:lnTo>
                  <a:pt x="892175" y="317364"/>
                </a:lnTo>
                <a:lnTo>
                  <a:pt x="905669" y="312995"/>
                </a:lnTo>
                <a:lnTo>
                  <a:pt x="919163" y="309817"/>
                </a:lnTo>
                <a:lnTo>
                  <a:pt x="933847" y="307037"/>
                </a:lnTo>
                <a:lnTo>
                  <a:pt x="948135" y="304256"/>
                </a:lnTo>
                <a:lnTo>
                  <a:pt x="970756" y="301873"/>
                </a:lnTo>
                <a:lnTo>
                  <a:pt x="992188" y="300284"/>
                </a:lnTo>
                <a:lnTo>
                  <a:pt x="1013222" y="299093"/>
                </a:lnTo>
                <a:lnTo>
                  <a:pt x="1033066" y="298696"/>
                </a:lnTo>
                <a:lnTo>
                  <a:pt x="1052513" y="299490"/>
                </a:lnTo>
                <a:lnTo>
                  <a:pt x="1070769" y="301079"/>
                </a:lnTo>
                <a:lnTo>
                  <a:pt x="1088231" y="302668"/>
                </a:lnTo>
                <a:lnTo>
                  <a:pt x="1105297" y="305051"/>
                </a:lnTo>
                <a:lnTo>
                  <a:pt x="1121172" y="308228"/>
                </a:lnTo>
                <a:lnTo>
                  <a:pt x="1137047" y="311803"/>
                </a:lnTo>
                <a:lnTo>
                  <a:pt x="1151731" y="315775"/>
                </a:lnTo>
                <a:lnTo>
                  <a:pt x="1165622" y="320542"/>
                </a:lnTo>
                <a:lnTo>
                  <a:pt x="1179116" y="324911"/>
                </a:lnTo>
                <a:lnTo>
                  <a:pt x="1191816" y="329677"/>
                </a:lnTo>
                <a:lnTo>
                  <a:pt x="1203722" y="335238"/>
                </a:lnTo>
                <a:lnTo>
                  <a:pt x="1215231" y="340004"/>
                </a:lnTo>
                <a:lnTo>
                  <a:pt x="1226741" y="345565"/>
                </a:lnTo>
                <a:lnTo>
                  <a:pt x="1237060" y="351126"/>
                </a:lnTo>
                <a:lnTo>
                  <a:pt x="1256506" y="362645"/>
                </a:lnTo>
                <a:lnTo>
                  <a:pt x="1274366" y="372972"/>
                </a:lnTo>
                <a:lnTo>
                  <a:pt x="1289844" y="382902"/>
                </a:lnTo>
                <a:lnTo>
                  <a:pt x="1304131" y="391641"/>
                </a:lnTo>
                <a:lnTo>
                  <a:pt x="1310878" y="395613"/>
                </a:lnTo>
                <a:lnTo>
                  <a:pt x="1317228" y="398790"/>
                </a:lnTo>
                <a:lnTo>
                  <a:pt x="1323578" y="401968"/>
                </a:lnTo>
                <a:lnTo>
                  <a:pt x="1329135" y="403954"/>
                </a:lnTo>
                <a:lnTo>
                  <a:pt x="1334691" y="405543"/>
                </a:lnTo>
                <a:lnTo>
                  <a:pt x="1340247" y="406337"/>
                </a:lnTo>
                <a:lnTo>
                  <a:pt x="1345406" y="407132"/>
                </a:lnTo>
                <a:lnTo>
                  <a:pt x="1351360" y="407132"/>
                </a:lnTo>
                <a:lnTo>
                  <a:pt x="1358106" y="406734"/>
                </a:lnTo>
                <a:lnTo>
                  <a:pt x="1364853" y="406337"/>
                </a:lnTo>
                <a:lnTo>
                  <a:pt x="1379538" y="404351"/>
                </a:lnTo>
                <a:lnTo>
                  <a:pt x="1395810" y="401173"/>
                </a:lnTo>
                <a:lnTo>
                  <a:pt x="1412081" y="397201"/>
                </a:lnTo>
                <a:lnTo>
                  <a:pt x="1429544" y="392832"/>
                </a:lnTo>
                <a:lnTo>
                  <a:pt x="1446610" y="387669"/>
                </a:lnTo>
                <a:lnTo>
                  <a:pt x="1463675" y="382505"/>
                </a:lnTo>
                <a:lnTo>
                  <a:pt x="1494631" y="371781"/>
                </a:lnTo>
                <a:lnTo>
                  <a:pt x="1520825" y="362645"/>
                </a:lnTo>
                <a:lnTo>
                  <a:pt x="1545035" y="353112"/>
                </a:lnTo>
                <a:lnTo>
                  <a:pt x="1550988" y="357481"/>
                </a:lnTo>
                <a:lnTo>
                  <a:pt x="1557338" y="363439"/>
                </a:lnTo>
                <a:lnTo>
                  <a:pt x="1566069" y="371383"/>
                </a:lnTo>
                <a:lnTo>
                  <a:pt x="1577578" y="382108"/>
                </a:lnTo>
                <a:lnTo>
                  <a:pt x="1589881" y="395215"/>
                </a:lnTo>
                <a:lnTo>
                  <a:pt x="1604963" y="410309"/>
                </a:lnTo>
                <a:lnTo>
                  <a:pt x="1620838" y="428183"/>
                </a:lnTo>
                <a:lnTo>
                  <a:pt x="1638697" y="449235"/>
                </a:lnTo>
                <a:lnTo>
                  <a:pt x="1656953" y="472670"/>
                </a:lnTo>
                <a:lnTo>
                  <a:pt x="1666875" y="485380"/>
                </a:lnTo>
                <a:lnTo>
                  <a:pt x="1676400" y="498885"/>
                </a:lnTo>
                <a:lnTo>
                  <a:pt x="1686719" y="512787"/>
                </a:lnTo>
                <a:lnTo>
                  <a:pt x="1696641" y="527881"/>
                </a:lnTo>
                <a:lnTo>
                  <a:pt x="1707356" y="542974"/>
                </a:lnTo>
                <a:lnTo>
                  <a:pt x="1717675" y="559657"/>
                </a:lnTo>
                <a:lnTo>
                  <a:pt x="1727994" y="576339"/>
                </a:lnTo>
                <a:lnTo>
                  <a:pt x="1738710" y="594213"/>
                </a:lnTo>
                <a:lnTo>
                  <a:pt x="1749425" y="612882"/>
                </a:lnTo>
                <a:lnTo>
                  <a:pt x="1760141" y="632345"/>
                </a:lnTo>
                <a:lnTo>
                  <a:pt x="1770460" y="651808"/>
                </a:lnTo>
                <a:lnTo>
                  <a:pt x="1781175" y="672859"/>
                </a:lnTo>
                <a:lnTo>
                  <a:pt x="1802606" y="715360"/>
                </a:lnTo>
                <a:lnTo>
                  <a:pt x="1810544" y="731645"/>
                </a:lnTo>
                <a:lnTo>
                  <a:pt x="1813322" y="739192"/>
                </a:lnTo>
                <a:lnTo>
                  <a:pt x="1816100" y="745944"/>
                </a:lnTo>
                <a:lnTo>
                  <a:pt x="1817688" y="752300"/>
                </a:lnTo>
                <a:lnTo>
                  <a:pt x="1818878" y="758258"/>
                </a:lnTo>
                <a:lnTo>
                  <a:pt x="1819275" y="764216"/>
                </a:lnTo>
                <a:lnTo>
                  <a:pt x="1819275" y="769379"/>
                </a:lnTo>
                <a:lnTo>
                  <a:pt x="1818481" y="774543"/>
                </a:lnTo>
                <a:lnTo>
                  <a:pt x="1816497" y="778912"/>
                </a:lnTo>
                <a:lnTo>
                  <a:pt x="1814116" y="783679"/>
                </a:lnTo>
                <a:lnTo>
                  <a:pt x="1810544" y="788445"/>
                </a:lnTo>
                <a:lnTo>
                  <a:pt x="1805781" y="792417"/>
                </a:lnTo>
                <a:lnTo>
                  <a:pt x="1801019" y="796786"/>
                </a:lnTo>
                <a:lnTo>
                  <a:pt x="1794272" y="801155"/>
                </a:lnTo>
                <a:lnTo>
                  <a:pt x="1787128" y="805922"/>
                </a:lnTo>
                <a:lnTo>
                  <a:pt x="1778397" y="810688"/>
                </a:lnTo>
                <a:lnTo>
                  <a:pt x="1769269" y="815852"/>
                </a:lnTo>
                <a:lnTo>
                  <a:pt x="1747044" y="826179"/>
                </a:lnTo>
                <a:lnTo>
                  <a:pt x="1720056" y="838492"/>
                </a:lnTo>
                <a:lnTo>
                  <a:pt x="1687910" y="852394"/>
                </a:lnTo>
                <a:lnTo>
                  <a:pt x="1650206" y="868680"/>
                </a:lnTo>
                <a:lnTo>
                  <a:pt x="1607741" y="888142"/>
                </a:lnTo>
                <a:lnTo>
                  <a:pt x="1568450" y="905619"/>
                </a:lnTo>
                <a:lnTo>
                  <a:pt x="1553766" y="911975"/>
                </a:lnTo>
                <a:lnTo>
                  <a:pt x="1541463" y="916344"/>
                </a:lnTo>
                <a:lnTo>
                  <a:pt x="1531144" y="919521"/>
                </a:lnTo>
                <a:lnTo>
                  <a:pt x="1526778" y="920713"/>
                </a:lnTo>
                <a:lnTo>
                  <a:pt x="1522810" y="921507"/>
                </a:lnTo>
                <a:lnTo>
                  <a:pt x="1518841" y="921905"/>
                </a:lnTo>
                <a:lnTo>
                  <a:pt x="1514872" y="921905"/>
                </a:lnTo>
                <a:lnTo>
                  <a:pt x="1511697" y="921507"/>
                </a:lnTo>
                <a:lnTo>
                  <a:pt x="1508522" y="921110"/>
                </a:lnTo>
                <a:lnTo>
                  <a:pt x="1505347" y="920316"/>
                </a:lnTo>
                <a:lnTo>
                  <a:pt x="1502569" y="919521"/>
                </a:lnTo>
                <a:lnTo>
                  <a:pt x="1496219" y="916344"/>
                </a:lnTo>
                <a:lnTo>
                  <a:pt x="1489869" y="912769"/>
                </a:lnTo>
                <a:lnTo>
                  <a:pt x="1482328" y="907605"/>
                </a:lnTo>
                <a:lnTo>
                  <a:pt x="1472803" y="902045"/>
                </a:lnTo>
                <a:lnTo>
                  <a:pt x="1462485" y="895689"/>
                </a:lnTo>
                <a:lnTo>
                  <a:pt x="1449785" y="888540"/>
                </a:lnTo>
                <a:lnTo>
                  <a:pt x="1433910" y="880993"/>
                </a:lnTo>
                <a:lnTo>
                  <a:pt x="1425178" y="876624"/>
                </a:lnTo>
                <a:lnTo>
                  <a:pt x="1415653" y="870666"/>
                </a:lnTo>
                <a:lnTo>
                  <a:pt x="1404541" y="863516"/>
                </a:lnTo>
                <a:lnTo>
                  <a:pt x="1393428" y="854778"/>
                </a:lnTo>
                <a:lnTo>
                  <a:pt x="1381522" y="845642"/>
                </a:lnTo>
                <a:lnTo>
                  <a:pt x="1368822" y="834917"/>
                </a:lnTo>
                <a:lnTo>
                  <a:pt x="1355725" y="823796"/>
                </a:lnTo>
                <a:lnTo>
                  <a:pt x="1342231" y="811483"/>
                </a:lnTo>
                <a:lnTo>
                  <a:pt x="1314053" y="785267"/>
                </a:lnTo>
                <a:lnTo>
                  <a:pt x="1284288" y="757463"/>
                </a:lnTo>
                <a:lnTo>
                  <a:pt x="1254522" y="728468"/>
                </a:lnTo>
                <a:lnTo>
                  <a:pt x="1225153" y="698677"/>
                </a:lnTo>
                <a:lnTo>
                  <a:pt x="1167606" y="642275"/>
                </a:lnTo>
                <a:lnTo>
                  <a:pt x="1141016" y="616457"/>
                </a:lnTo>
                <a:lnTo>
                  <a:pt x="1116806" y="593816"/>
                </a:lnTo>
                <a:lnTo>
                  <a:pt x="1105694" y="583886"/>
                </a:lnTo>
                <a:lnTo>
                  <a:pt x="1094978" y="574751"/>
                </a:lnTo>
                <a:lnTo>
                  <a:pt x="1085453" y="567204"/>
                </a:lnTo>
                <a:lnTo>
                  <a:pt x="1077119" y="560451"/>
                </a:lnTo>
                <a:lnTo>
                  <a:pt x="1069181" y="554890"/>
                </a:lnTo>
                <a:lnTo>
                  <a:pt x="1062435" y="551316"/>
                </a:lnTo>
                <a:lnTo>
                  <a:pt x="1056878" y="548535"/>
                </a:lnTo>
                <a:lnTo>
                  <a:pt x="1054100" y="547741"/>
                </a:lnTo>
                <a:lnTo>
                  <a:pt x="1052116" y="547741"/>
                </a:lnTo>
                <a:lnTo>
                  <a:pt x="1042591" y="547741"/>
                </a:lnTo>
                <a:lnTo>
                  <a:pt x="1028700" y="548535"/>
                </a:lnTo>
                <a:lnTo>
                  <a:pt x="992585" y="550918"/>
                </a:lnTo>
                <a:lnTo>
                  <a:pt x="949325" y="553302"/>
                </a:lnTo>
                <a:lnTo>
                  <a:pt x="902494" y="556479"/>
                </a:lnTo>
                <a:lnTo>
                  <a:pt x="820341" y="562835"/>
                </a:lnTo>
                <a:lnTo>
                  <a:pt x="784622" y="566012"/>
                </a:lnTo>
                <a:lnTo>
                  <a:pt x="760810" y="542180"/>
                </a:lnTo>
                <a:lnTo>
                  <a:pt x="755650" y="532250"/>
                </a:lnTo>
                <a:lnTo>
                  <a:pt x="752078" y="521526"/>
                </a:lnTo>
                <a:lnTo>
                  <a:pt x="748506" y="511596"/>
                </a:lnTo>
                <a:lnTo>
                  <a:pt x="746522" y="500871"/>
                </a:lnTo>
                <a:lnTo>
                  <a:pt x="745331" y="490544"/>
                </a:lnTo>
                <a:lnTo>
                  <a:pt x="744935" y="480217"/>
                </a:lnTo>
                <a:lnTo>
                  <a:pt x="745728" y="470287"/>
                </a:lnTo>
                <a:lnTo>
                  <a:pt x="746919" y="459959"/>
                </a:lnTo>
                <a:lnTo>
                  <a:pt x="748903" y="450029"/>
                </a:lnTo>
                <a:lnTo>
                  <a:pt x="752078" y="440099"/>
                </a:lnTo>
                <a:lnTo>
                  <a:pt x="755650" y="430566"/>
                </a:lnTo>
                <a:lnTo>
                  <a:pt x="760016" y="420636"/>
                </a:lnTo>
                <a:lnTo>
                  <a:pt x="765175" y="411501"/>
                </a:lnTo>
                <a:lnTo>
                  <a:pt x="771128" y="402365"/>
                </a:lnTo>
                <a:lnTo>
                  <a:pt x="777875" y="393229"/>
                </a:lnTo>
                <a:lnTo>
                  <a:pt x="785019" y="384888"/>
                </a:lnTo>
                <a:lnTo>
                  <a:pt x="749697" y="362645"/>
                </a:lnTo>
                <a:lnTo>
                  <a:pt x="711994" y="339210"/>
                </a:lnTo>
                <a:lnTo>
                  <a:pt x="648494" y="300682"/>
                </a:lnTo>
                <a:lnTo>
                  <a:pt x="635000" y="307037"/>
                </a:lnTo>
                <a:lnTo>
                  <a:pt x="617538" y="316172"/>
                </a:lnTo>
                <a:lnTo>
                  <a:pt x="596503" y="327691"/>
                </a:lnTo>
                <a:lnTo>
                  <a:pt x="572294" y="341593"/>
                </a:lnTo>
                <a:lnTo>
                  <a:pt x="545306" y="357879"/>
                </a:lnTo>
                <a:lnTo>
                  <a:pt x="531019" y="367014"/>
                </a:lnTo>
                <a:lnTo>
                  <a:pt x="516335" y="377341"/>
                </a:lnTo>
                <a:lnTo>
                  <a:pt x="500856" y="387669"/>
                </a:lnTo>
                <a:lnTo>
                  <a:pt x="484585" y="399187"/>
                </a:lnTo>
                <a:lnTo>
                  <a:pt x="467915" y="411501"/>
                </a:lnTo>
                <a:lnTo>
                  <a:pt x="450850" y="424211"/>
                </a:lnTo>
                <a:lnTo>
                  <a:pt x="438150" y="434141"/>
                </a:lnTo>
                <a:lnTo>
                  <a:pt x="432990" y="439702"/>
                </a:lnTo>
                <a:lnTo>
                  <a:pt x="415131" y="456782"/>
                </a:lnTo>
                <a:lnTo>
                  <a:pt x="398859" y="473464"/>
                </a:lnTo>
                <a:lnTo>
                  <a:pt x="382984" y="490544"/>
                </a:lnTo>
                <a:lnTo>
                  <a:pt x="368300" y="506829"/>
                </a:lnTo>
                <a:lnTo>
                  <a:pt x="354409" y="523909"/>
                </a:lnTo>
                <a:lnTo>
                  <a:pt x="341312" y="539797"/>
                </a:lnTo>
                <a:lnTo>
                  <a:pt x="329009" y="555685"/>
                </a:lnTo>
                <a:lnTo>
                  <a:pt x="317500" y="570779"/>
                </a:lnTo>
                <a:lnTo>
                  <a:pt x="387350" y="732042"/>
                </a:lnTo>
                <a:lnTo>
                  <a:pt x="401240" y="724098"/>
                </a:lnTo>
                <a:lnTo>
                  <a:pt x="406400" y="721318"/>
                </a:lnTo>
                <a:lnTo>
                  <a:pt x="413147" y="720523"/>
                </a:lnTo>
                <a:lnTo>
                  <a:pt x="419497" y="719729"/>
                </a:lnTo>
                <a:lnTo>
                  <a:pt x="425053" y="719729"/>
                </a:lnTo>
                <a:lnTo>
                  <a:pt x="430609" y="720523"/>
                </a:lnTo>
                <a:lnTo>
                  <a:pt x="436165" y="721715"/>
                </a:lnTo>
                <a:lnTo>
                  <a:pt x="441325" y="722907"/>
                </a:lnTo>
                <a:lnTo>
                  <a:pt x="446484" y="724495"/>
                </a:lnTo>
                <a:lnTo>
                  <a:pt x="450850" y="726482"/>
                </a:lnTo>
                <a:lnTo>
                  <a:pt x="455215" y="729262"/>
                </a:lnTo>
                <a:lnTo>
                  <a:pt x="459581" y="731645"/>
                </a:lnTo>
                <a:lnTo>
                  <a:pt x="463550" y="734823"/>
                </a:lnTo>
                <a:lnTo>
                  <a:pt x="467519" y="738000"/>
                </a:lnTo>
                <a:lnTo>
                  <a:pt x="474265" y="744753"/>
                </a:lnTo>
                <a:lnTo>
                  <a:pt x="481013" y="752300"/>
                </a:lnTo>
                <a:lnTo>
                  <a:pt x="486966" y="759846"/>
                </a:lnTo>
                <a:lnTo>
                  <a:pt x="492125" y="768188"/>
                </a:lnTo>
                <a:lnTo>
                  <a:pt x="502047" y="783281"/>
                </a:lnTo>
                <a:lnTo>
                  <a:pt x="506413" y="790034"/>
                </a:lnTo>
                <a:lnTo>
                  <a:pt x="510778" y="795992"/>
                </a:lnTo>
                <a:lnTo>
                  <a:pt x="515541" y="800361"/>
                </a:lnTo>
                <a:lnTo>
                  <a:pt x="517525" y="802744"/>
                </a:lnTo>
                <a:lnTo>
                  <a:pt x="519510" y="803936"/>
                </a:lnTo>
                <a:lnTo>
                  <a:pt x="525860" y="807511"/>
                </a:lnTo>
                <a:lnTo>
                  <a:pt x="531416" y="811483"/>
                </a:lnTo>
                <a:lnTo>
                  <a:pt x="536972" y="815852"/>
                </a:lnTo>
                <a:lnTo>
                  <a:pt x="541735" y="819427"/>
                </a:lnTo>
                <a:lnTo>
                  <a:pt x="550466" y="827371"/>
                </a:lnTo>
                <a:lnTo>
                  <a:pt x="558006" y="834917"/>
                </a:lnTo>
                <a:lnTo>
                  <a:pt x="564356" y="843259"/>
                </a:lnTo>
                <a:lnTo>
                  <a:pt x="569516" y="850806"/>
                </a:lnTo>
                <a:lnTo>
                  <a:pt x="573881" y="858352"/>
                </a:lnTo>
                <a:lnTo>
                  <a:pt x="577850" y="865899"/>
                </a:lnTo>
                <a:lnTo>
                  <a:pt x="584597" y="879404"/>
                </a:lnTo>
                <a:lnTo>
                  <a:pt x="587375" y="885759"/>
                </a:lnTo>
                <a:lnTo>
                  <a:pt x="590550" y="891717"/>
                </a:lnTo>
                <a:lnTo>
                  <a:pt x="594122" y="896881"/>
                </a:lnTo>
                <a:lnTo>
                  <a:pt x="598091" y="901250"/>
                </a:lnTo>
                <a:lnTo>
                  <a:pt x="602456" y="905619"/>
                </a:lnTo>
                <a:lnTo>
                  <a:pt x="604838" y="907208"/>
                </a:lnTo>
                <a:lnTo>
                  <a:pt x="607616" y="908797"/>
                </a:lnTo>
                <a:lnTo>
                  <a:pt x="613569" y="912372"/>
                </a:lnTo>
                <a:lnTo>
                  <a:pt x="618728" y="915549"/>
                </a:lnTo>
                <a:lnTo>
                  <a:pt x="624285" y="919124"/>
                </a:lnTo>
                <a:lnTo>
                  <a:pt x="629047" y="922699"/>
                </a:lnTo>
                <a:lnTo>
                  <a:pt x="633413" y="926274"/>
                </a:lnTo>
                <a:lnTo>
                  <a:pt x="637778" y="929849"/>
                </a:lnTo>
                <a:lnTo>
                  <a:pt x="645319" y="938190"/>
                </a:lnTo>
                <a:lnTo>
                  <a:pt x="651669" y="946134"/>
                </a:lnTo>
                <a:lnTo>
                  <a:pt x="657622" y="954078"/>
                </a:lnTo>
                <a:lnTo>
                  <a:pt x="661988" y="962022"/>
                </a:lnTo>
                <a:lnTo>
                  <a:pt x="665956" y="969966"/>
                </a:lnTo>
                <a:lnTo>
                  <a:pt x="669528" y="977116"/>
                </a:lnTo>
                <a:lnTo>
                  <a:pt x="671910" y="983868"/>
                </a:lnTo>
                <a:lnTo>
                  <a:pt x="673894" y="990223"/>
                </a:lnTo>
                <a:lnTo>
                  <a:pt x="675085" y="995784"/>
                </a:lnTo>
                <a:lnTo>
                  <a:pt x="677069" y="1003331"/>
                </a:lnTo>
                <a:lnTo>
                  <a:pt x="677466" y="1006509"/>
                </a:lnTo>
                <a:lnTo>
                  <a:pt x="681038" y="1008892"/>
                </a:lnTo>
                <a:lnTo>
                  <a:pt x="691356" y="1016439"/>
                </a:lnTo>
                <a:lnTo>
                  <a:pt x="698103" y="1021999"/>
                </a:lnTo>
                <a:lnTo>
                  <a:pt x="705644" y="1028752"/>
                </a:lnTo>
                <a:lnTo>
                  <a:pt x="713185" y="1036299"/>
                </a:lnTo>
                <a:lnTo>
                  <a:pt x="721519" y="1045037"/>
                </a:lnTo>
                <a:lnTo>
                  <a:pt x="729456" y="1055364"/>
                </a:lnTo>
                <a:lnTo>
                  <a:pt x="733425" y="1060925"/>
                </a:lnTo>
                <a:lnTo>
                  <a:pt x="737394" y="1066486"/>
                </a:lnTo>
                <a:lnTo>
                  <a:pt x="740966" y="1072047"/>
                </a:lnTo>
                <a:lnTo>
                  <a:pt x="744538" y="1078005"/>
                </a:lnTo>
                <a:lnTo>
                  <a:pt x="747316" y="1084757"/>
                </a:lnTo>
                <a:lnTo>
                  <a:pt x="750094" y="1091112"/>
                </a:lnTo>
                <a:lnTo>
                  <a:pt x="753269" y="1097865"/>
                </a:lnTo>
                <a:lnTo>
                  <a:pt x="755253" y="1105014"/>
                </a:lnTo>
                <a:lnTo>
                  <a:pt x="757635" y="1112164"/>
                </a:lnTo>
                <a:lnTo>
                  <a:pt x="759222" y="1120108"/>
                </a:lnTo>
                <a:lnTo>
                  <a:pt x="760016" y="1128052"/>
                </a:lnTo>
                <a:lnTo>
                  <a:pt x="760810" y="1135599"/>
                </a:lnTo>
                <a:lnTo>
                  <a:pt x="760810" y="1143940"/>
                </a:lnTo>
                <a:lnTo>
                  <a:pt x="760413" y="1152281"/>
                </a:lnTo>
                <a:lnTo>
                  <a:pt x="760016" y="1157048"/>
                </a:lnTo>
                <a:lnTo>
                  <a:pt x="759222" y="1162211"/>
                </a:lnTo>
                <a:lnTo>
                  <a:pt x="756841" y="1171347"/>
                </a:lnTo>
                <a:lnTo>
                  <a:pt x="753666" y="1181277"/>
                </a:lnTo>
                <a:lnTo>
                  <a:pt x="749697" y="1190016"/>
                </a:lnTo>
                <a:lnTo>
                  <a:pt x="744935" y="1199151"/>
                </a:lnTo>
                <a:lnTo>
                  <a:pt x="739378" y="1207492"/>
                </a:lnTo>
                <a:lnTo>
                  <a:pt x="733028" y="1216628"/>
                </a:lnTo>
                <a:lnTo>
                  <a:pt x="726281" y="1224572"/>
                </a:lnTo>
                <a:lnTo>
                  <a:pt x="864394" y="1334200"/>
                </a:lnTo>
                <a:lnTo>
                  <a:pt x="871538" y="1340158"/>
                </a:lnTo>
                <a:lnTo>
                  <a:pt x="871935" y="1340555"/>
                </a:lnTo>
                <a:lnTo>
                  <a:pt x="872728" y="1340555"/>
                </a:lnTo>
                <a:lnTo>
                  <a:pt x="891381" y="1356046"/>
                </a:lnTo>
                <a:lnTo>
                  <a:pt x="908050" y="1369153"/>
                </a:lnTo>
                <a:lnTo>
                  <a:pt x="915194" y="1374317"/>
                </a:lnTo>
                <a:lnTo>
                  <a:pt x="921941" y="1379083"/>
                </a:lnTo>
                <a:lnTo>
                  <a:pt x="927894" y="1382658"/>
                </a:lnTo>
                <a:lnTo>
                  <a:pt x="933847" y="1386233"/>
                </a:lnTo>
                <a:lnTo>
                  <a:pt x="939006" y="1388219"/>
                </a:lnTo>
                <a:lnTo>
                  <a:pt x="944563" y="1389808"/>
                </a:lnTo>
                <a:lnTo>
                  <a:pt x="949722" y="1390205"/>
                </a:lnTo>
                <a:lnTo>
                  <a:pt x="954881" y="1390205"/>
                </a:lnTo>
                <a:lnTo>
                  <a:pt x="960041" y="1389411"/>
                </a:lnTo>
                <a:lnTo>
                  <a:pt x="965200" y="1387822"/>
                </a:lnTo>
                <a:lnTo>
                  <a:pt x="971153" y="1385041"/>
                </a:lnTo>
                <a:lnTo>
                  <a:pt x="977106" y="1381467"/>
                </a:lnTo>
                <a:lnTo>
                  <a:pt x="983456" y="1376700"/>
                </a:lnTo>
                <a:lnTo>
                  <a:pt x="990203" y="1371934"/>
                </a:lnTo>
                <a:lnTo>
                  <a:pt x="994966" y="1367962"/>
                </a:lnTo>
                <a:lnTo>
                  <a:pt x="998538" y="1364387"/>
                </a:lnTo>
                <a:lnTo>
                  <a:pt x="1002506" y="1360415"/>
                </a:lnTo>
                <a:lnTo>
                  <a:pt x="1005285" y="1356443"/>
                </a:lnTo>
                <a:lnTo>
                  <a:pt x="1008063" y="1353265"/>
                </a:lnTo>
                <a:lnTo>
                  <a:pt x="1009650" y="1349691"/>
                </a:lnTo>
                <a:lnTo>
                  <a:pt x="1010841" y="1346513"/>
                </a:lnTo>
                <a:lnTo>
                  <a:pt x="1011238" y="1343732"/>
                </a:lnTo>
                <a:lnTo>
                  <a:pt x="1011238" y="1341746"/>
                </a:lnTo>
                <a:lnTo>
                  <a:pt x="1010841" y="1339760"/>
                </a:lnTo>
                <a:lnTo>
                  <a:pt x="1009650" y="1336980"/>
                </a:lnTo>
                <a:lnTo>
                  <a:pt x="1008460" y="1334994"/>
                </a:lnTo>
                <a:lnTo>
                  <a:pt x="1007269" y="1334200"/>
                </a:lnTo>
                <a:lnTo>
                  <a:pt x="972344" y="1296466"/>
                </a:lnTo>
                <a:lnTo>
                  <a:pt x="846138" y="1173333"/>
                </a:lnTo>
                <a:lnTo>
                  <a:pt x="843756" y="1170950"/>
                </a:lnTo>
                <a:lnTo>
                  <a:pt x="841772" y="1168169"/>
                </a:lnTo>
                <a:lnTo>
                  <a:pt x="839788" y="1164992"/>
                </a:lnTo>
                <a:lnTo>
                  <a:pt x="838200" y="1162211"/>
                </a:lnTo>
                <a:lnTo>
                  <a:pt x="837010" y="1158637"/>
                </a:lnTo>
                <a:lnTo>
                  <a:pt x="836216" y="1155856"/>
                </a:lnTo>
                <a:lnTo>
                  <a:pt x="835819" y="1152281"/>
                </a:lnTo>
                <a:lnTo>
                  <a:pt x="835422" y="1149104"/>
                </a:lnTo>
                <a:lnTo>
                  <a:pt x="835819" y="1145529"/>
                </a:lnTo>
                <a:lnTo>
                  <a:pt x="836216" y="1142351"/>
                </a:lnTo>
                <a:lnTo>
                  <a:pt x="836613" y="1138777"/>
                </a:lnTo>
                <a:lnTo>
                  <a:pt x="837803" y="1135996"/>
                </a:lnTo>
                <a:lnTo>
                  <a:pt x="839391" y="1132421"/>
                </a:lnTo>
                <a:lnTo>
                  <a:pt x="840978" y="1129641"/>
                </a:lnTo>
                <a:lnTo>
                  <a:pt x="842963" y="1126861"/>
                </a:lnTo>
                <a:lnTo>
                  <a:pt x="845741" y="1124080"/>
                </a:lnTo>
                <a:lnTo>
                  <a:pt x="848122" y="1121697"/>
                </a:lnTo>
                <a:lnTo>
                  <a:pt x="850900" y="1119314"/>
                </a:lnTo>
                <a:lnTo>
                  <a:pt x="854075" y="1117725"/>
                </a:lnTo>
                <a:lnTo>
                  <a:pt x="856853" y="1116136"/>
                </a:lnTo>
                <a:lnTo>
                  <a:pt x="860028" y="1115342"/>
                </a:lnTo>
                <a:lnTo>
                  <a:pt x="863203" y="1114547"/>
                </a:lnTo>
                <a:lnTo>
                  <a:pt x="866775" y="1113753"/>
                </a:lnTo>
                <a:lnTo>
                  <a:pt x="869950" y="1113753"/>
                </a:lnTo>
                <a:lnTo>
                  <a:pt x="873522" y="1113753"/>
                </a:lnTo>
                <a:lnTo>
                  <a:pt x="876697" y="1114150"/>
                </a:lnTo>
                <a:lnTo>
                  <a:pt x="879872" y="1114944"/>
                </a:lnTo>
                <a:lnTo>
                  <a:pt x="883047" y="1116136"/>
                </a:lnTo>
                <a:lnTo>
                  <a:pt x="886222" y="1117328"/>
                </a:lnTo>
                <a:lnTo>
                  <a:pt x="889000" y="1118916"/>
                </a:lnTo>
                <a:lnTo>
                  <a:pt x="891778" y="1121300"/>
                </a:lnTo>
                <a:lnTo>
                  <a:pt x="894953" y="1123286"/>
                </a:lnTo>
                <a:lnTo>
                  <a:pt x="1063625" y="1287330"/>
                </a:lnTo>
                <a:lnTo>
                  <a:pt x="1063625" y="1286933"/>
                </a:lnTo>
                <a:lnTo>
                  <a:pt x="1071563" y="1294877"/>
                </a:lnTo>
                <a:lnTo>
                  <a:pt x="1073944" y="1298054"/>
                </a:lnTo>
                <a:lnTo>
                  <a:pt x="1092200" y="1315531"/>
                </a:lnTo>
                <a:lnTo>
                  <a:pt x="1110060" y="1332611"/>
                </a:lnTo>
                <a:lnTo>
                  <a:pt x="1117203" y="1339760"/>
                </a:lnTo>
                <a:lnTo>
                  <a:pt x="1123950" y="1345718"/>
                </a:lnTo>
                <a:lnTo>
                  <a:pt x="1130300" y="1350485"/>
                </a:lnTo>
                <a:lnTo>
                  <a:pt x="1135460" y="1354060"/>
                </a:lnTo>
                <a:lnTo>
                  <a:pt x="1141016" y="1356443"/>
                </a:lnTo>
                <a:lnTo>
                  <a:pt x="1145778" y="1358429"/>
                </a:lnTo>
                <a:lnTo>
                  <a:pt x="1150938" y="1359223"/>
                </a:lnTo>
                <a:lnTo>
                  <a:pt x="1155303" y="1358826"/>
                </a:lnTo>
                <a:lnTo>
                  <a:pt x="1160066" y="1357635"/>
                </a:lnTo>
                <a:lnTo>
                  <a:pt x="1164828" y="1354854"/>
                </a:lnTo>
                <a:lnTo>
                  <a:pt x="1169591" y="1351677"/>
                </a:lnTo>
                <a:lnTo>
                  <a:pt x="1175147" y="1347307"/>
                </a:lnTo>
                <a:lnTo>
                  <a:pt x="1181100" y="1341746"/>
                </a:lnTo>
                <a:lnTo>
                  <a:pt x="1187847" y="1335788"/>
                </a:lnTo>
                <a:lnTo>
                  <a:pt x="1193403" y="1330228"/>
                </a:lnTo>
                <a:lnTo>
                  <a:pt x="1198166" y="1324667"/>
                </a:lnTo>
                <a:lnTo>
                  <a:pt x="1201738" y="1319106"/>
                </a:lnTo>
                <a:lnTo>
                  <a:pt x="1205310" y="1313942"/>
                </a:lnTo>
                <a:lnTo>
                  <a:pt x="1207294" y="1309176"/>
                </a:lnTo>
                <a:lnTo>
                  <a:pt x="1209278" y="1304807"/>
                </a:lnTo>
                <a:lnTo>
                  <a:pt x="1210469" y="1300835"/>
                </a:lnTo>
                <a:lnTo>
                  <a:pt x="1211263" y="1297260"/>
                </a:lnTo>
                <a:lnTo>
                  <a:pt x="1211660" y="1293288"/>
                </a:lnTo>
                <a:lnTo>
                  <a:pt x="1211660" y="1290507"/>
                </a:lnTo>
                <a:lnTo>
                  <a:pt x="1211263" y="1287330"/>
                </a:lnTo>
                <a:lnTo>
                  <a:pt x="1210072" y="1284947"/>
                </a:lnTo>
                <a:lnTo>
                  <a:pt x="1208485" y="1280180"/>
                </a:lnTo>
                <a:lnTo>
                  <a:pt x="1206897" y="1277400"/>
                </a:lnTo>
                <a:lnTo>
                  <a:pt x="1161653" y="1233310"/>
                </a:lnTo>
                <a:lnTo>
                  <a:pt x="1159272" y="1230530"/>
                </a:lnTo>
                <a:lnTo>
                  <a:pt x="1156494" y="1227352"/>
                </a:lnTo>
                <a:lnTo>
                  <a:pt x="1154906" y="1224175"/>
                </a:lnTo>
                <a:lnTo>
                  <a:pt x="1153319" y="1220600"/>
                </a:lnTo>
                <a:lnTo>
                  <a:pt x="927894" y="1004920"/>
                </a:lnTo>
                <a:lnTo>
                  <a:pt x="925116" y="1002139"/>
                </a:lnTo>
                <a:lnTo>
                  <a:pt x="923131" y="999359"/>
                </a:lnTo>
                <a:lnTo>
                  <a:pt x="921544" y="996181"/>
                </a:lnTo>
                <a:lnTo>
                  <a:pt x="919560" y="993401"/>
                </a:lnTo>
                <a:lnTo>
                  <a:pt x="918369" y="989826"/>
                </a:lnTo>
                <a:lnTo>
                  <a:pt x="917575" y="986648"/>
                </a:lnTo>
                <a:lnTo>
                  <a:pt x="917178" y="983074"/>
                </a:lnTo>
                <a:lnTo>
                  <a:pt x="916781" y="979896"/>
                </a:lnTo>
                <a:lnTo>
                  <a:pt x="916781" y="976321"/>
                </a:lnTo>
                <a:lnTo>
                  <a:pt x="917178" y="973144"/>
                </a:lnTo>
                <a:lnTo>
                  <a:pt x="917972" y="969569"/>
                </a:lnTo>
                <a:lnTo>
                  <a:pt x="919163" y="966391"/>
                </a:lnTo>
                <a:lnTo>
                  <a:pt x="920750" y="962816"/>
                </a:lnTo>
                <a:lnTo>
                  <a:pt x="922338" y="960036"/>
                </a:lnTo>
                <a:lnTo>
                  <a:pt x="924322" y="956858"/>
                </a:lnTo>
                <a:lnTo>
                  <a:pt x="927100" y="954078"/>
                </a:lnTo>
                <a:lnTo>
                  <a:pt x="929481" y="952092"/>
                </a:lnTo>
                <a:lnTo>
                  <a:pt x="932260" y="949311"/>
                </a:lnTo>
                <a:lnTo>
                  <a:pt x="935435" y="947723"/>
                </a:lnTo>
                <a:lnTo>
                  <a:pt x="938213" y="946134"/>
                </a:lnTo>
                <a:lnTo>
                  <a:pt x="941785" y="944942"/>
                </a:lnTo>
                <a:lnTo>
                  <a:pt x="944960" y="944148"/>
                </a:lnTo>
                <a:lnTo>
                  <a:pt x="948531" y="943353"/>
                </a:lnTo>
                <a:lnTo>
                  <a:pt x="951706" y="942956"/>
                </a:lnTo>
                <a:lnTo>
                  <a:pt x="955278" y="942956"/>
                </a:lnTo>
                <a:lnTo>
                  <a:pt x="958453" y="943353"/>
                </a:lnTo>
                <a:lnTo>
                  <a:pt x="962025" y="944545"/>
                </a:lnTo>
                <a:lnTo>
                  <a:pt x="965200" y="945737"/>
                </a:lnTo>
                <a:lnTo>
                  <a:pt x="968772" y="946928"/>
                </a:lnTo>
                <a:lnTo>
                  <a:pt x="971550" y="948517"/>
                </a:lnTo>
                <a:lnTo>
                  <a:pt x="974725" y="950900"/>
                </a:lnTo>
                <a:lnTo>
                  <a:pt x="977503" y="953284"/>
                </a:lnTo>
                <a:lnTo>
                  <a:pt x="1214041" y="1179291"/>
                </a:lnTo>
                <a:lnTo>
                  <a:pt x="1216819" y="1182469"/>
                </a:lnTo>
                <a:lnTo>
                  <a:pt x="1235472" y="1199946"/>
                </a:lnTo>
                <a:lnTo>
                  <a:pt x="1254125" y="1217422"/>
                </a:lnTo>
                <a:lnTo>
                  <a:pt x="1262063" y="1224572"/>
                </a:lnTo>
                <a:lnTo>
                  <a:pt x="1268810" y="1230530"/>
                </a:lnTo>
                <a:lnTo>
                  <a:pt x="1275556" y="1235694"/>
                </a:lnTo>
                <a:lnTo>
                  <a:pt x="1281510" y="1239269"/>
                </a:lnTo>
                <a:lnTo>
                  <a:pt x="1287066" y="1242049"/>
                </a:lnTo>
                <a:lnTo>
                  <a:pt x="1292622" y="1244035"/>
                </a:lnTo>
                <a:lnTo>
                  <a:pt x="1297385" y="1244432"/>
                </a:lnTo>
                <a:lnTo>
                  <a:pt x="1299766" y="1244432"/>
                </a:lnTo>
                <a:lnTo>
                  <a:pt x="1302147" y="1244035"/>
                </a:lnTo>
                <a:lnTo>
                  <a:pt x="1307306" y="1242843"/>
                </a:lnTo>
                <a:lnTo>
                  <a:pt x="1312863" y="1240063"/>
                </a:lnTo>
                <a:lnTo>
                  <a:pt x="1317625" y="1236885"/>
                </a:lnTo>
                <a:lnTo>
                  <a:pt x="1323578" y="1232516"/>
                </a:lnTo>
                <a:lnTo>
                  <a:pt x="1329928" y="1226955"/>
                </a:lnTo>
                <a:lnTo>
                  <a:pt x="1336675" y="1220600"/>
                </a:lnTo>
                <a:lnTo>
                  <a:pt x="1343422" y="1213848"/>
                </a:lnTo>
                <a:lnTo>
                  <a:pt x="1348978" y="1207492"/>
                </a:lnTo>
                <a:lnTo>
                  <a:pt x="1352947" y="1201932"/>
                </a:lnTo>
                <a:lnTo>
                  <a:pt x="1356122" y="1196371"/>
                </a:lnTo>
                <a:lnTo>
                  <a:pt x="1358503" y="1191207"/>
                </a:lnTo>
                <a:lnTo>
                  <a:pt x="1360488" y="1186044"/>
                </a:lnTo>
                <a:lnTo>
                  <a:pt x="1361281" y="1182072"/>
                </a:lnTo>
                <a:lnTo>
                  <a:pt x="1361678" y="1178099"/>
                </a:lnTo>
                <a:lnTo>
                  <a:pt x="1361281" y="1174922"/>
                </a:lnTo>
                <a:lnTo>
                  <a:pt x="1360885" y="1171744"/>
                </a:lnTo>
                <a:lnTo>
                  <a:pt x="1359694" y="1168964"/>
                </a:lnTo>
                <a:lnTo>
                  <a:pt x="1359297" y="1166581"/>
                </a:lnTo>
                <a:lnTo>
                  <a:pt x="1357710" y="1164197"/>
                </a:lnTo>
                <a:lnTo>
                  <a:pt x="1356916" y="1163006"/>
                </a:lnTo>
                <a:lnTo>
                  <a:pt x="1309688" y="1118519"/>
                </a:lnTo>
                <a:lnTo>
                  <a:pt x="1307703" y="1116533"/>
                </a:lnTo>
                <a:lnTo>
                  <a:pt x="1306116" y="1114150"/>
                </a:lnTo>
                <a:lnTo>
                  <a:pt x="1302544" y="1108986"/>
                </a:lnTo>
                <a:lnTo>
                  <a:pt x="1299369" y="1105412"/>
                </a:lnTo>
                <a:lnTo>
                  <a:pt x="1279128" y="1084757"/>
                </a:lnTo>
                <a:lnTo>
                  <a:pt x="1278335" y="1084360"/>
                </a:lnTo>
                <a:lnTo>
                  <a:pt x="1048941" y="854778"/>
                </a:lnTo>
                <a:lnTo>
                  <a:pt x="1046163" y="851997"/>
                </a:lnTo>
                <a:lnTo>
                  <a:pt x="1044178" y="849217"/>
                </a:lnTo>
                <a:lnTo>
                  <a:pt x="1042591" y="846039"/>
                </a:lnTo>
                <a:lnTo>
                  <a:pt x="1041003" y="843259"/>
                </a:lnTo>
                <a:lnTo>
                  <a:pt x="1039813" y="839684"/>
                </a:lnTo>
                <a:lnTo>
                  <a:pt x="1039019" y="836506"/>
                </a:lnTo>
                <a:lnTo>
                  <a:pt x="1038622" y="832931"/>
                </a:lnTo>
                <a:lnTo>
                  <a:pt x="1038622" y="829754"/>
                </a:lnTo>
                <a:lnTo>
                  <a:pt x="1038622" y="826179"/>
                </a:lnTo>
                <a:lnTo>
                  <a:pt x="1039019" y="823001"/>
                </a:lnTo>
                <a:lnTo>
                  <a:pt x="1039813" y="819427"/>
                </a:lnTo>
                <a:lnTo>
                  <a:pt x="1041003" y="816249"/>
                </a:lnTo>
                <a:lnTo>
                  <a:pt x="1042591" y="813071"/>
                </a:lnTo>
                <a:lnTo>
                  <a:pt x="1044178" y="810291"/>
                </a:lnTo>
                <a:lnTo>
                  <a:pt x="1046163" y="807113"/>
                </a:lnTo>
                <a:lnTo>
                  <a:pt x="1048941" y="804730"/>
                </a:lnTo>
                <a:lnTo>
                  <a:pt x="1051719" y="802347"/>
                </a:lnTo>
                <a:lnTo>
                  <a:pt x="1054100" y="799964"/>
                </a:lnTo>
                <a:lnTo>
                  <a:pt x="1057672" y="798375"/>
                </a:lnTo>
                <a:lnTo>
                  <a:pt x="1060450" y="796786"/>
                </a:lnTo>
                <a:lnTo>
                  <a:pt x="1064022" y="795595"/>
                </a:lnTo>
                <a:lnTo>
                  <a:pt x="1067197" y="794800"/>
                </a:lnTo>
                <a:lnTo>
                  <a:pt x="1070769" y="794006"/>
                </a:lnTo>
                <a:lnTo>
                  <a:pt x="1073944" y="794006"/>
                </a:lnTo>
                <a:lnTo>
                  <a:pt x="1077516" y="794006"/>
                </a:lnTo>
                <a:lnTo>
                  <a:pt x="1080691" y="794800"/>
                </a:lnTo>
                <a:lnTo>
                  <a:pt x="1084263" y="795595"/>
                </a:lnTo>
                <a:lnTo>
                  <a:pt x="1087041" y="796786"/>
                </a:lnTo>
                <a:lnTo>
                  <a:pt x="1090613" y="798375"/>
                </a:lnTo>
                <a:lnTo>
                  <a:pt x="1093391" y="799964"/>
                </a:lnTo>
                <a:lnTo>
                  <a:pt x="1096566" y="802347"/>
                </a:lnTo>
                <a:lnTo>
                  <a:pt x="1098947" y="804730"/>
                </a:lnTo>
                <a:lnTo>
                  <a:pt x="1328738" y="1034313"/>
                </a:lnTo>
                <a:lnTo>
                  <a:pt x="1331119" y="1037093"/>
                </a:lnTo>
                <a:lnTo>
                  <a:pt x="1349375" y="1055364"/>
                </a:lnTo>
                <a:lnTo>
                  <a:pt x="1364456" y="1070061"/>
                </a:lnTo>
                <a:lnTo>
                  <a:pt x="1371600" y="1076813"/>
                </a:lnTo>
                <a:lnTo>
                  <a:pt x="1378347" y="1083168"/>
                </a:lnTo>
                <a:lnTo>
                  <a:pt x="1385094" y="1088729"/>
                </a:lnTo>
                <a:lnTo>
                  <a:pt x="1391444" y="1093496"/>
                </a:lnTo>
                <a:lnTo>
                  <a:pt x="1397397" y="1096673"/>
                </a:lnTo>
                <a:lnTo>
                  <a:pt x="1400175" y="1097865"/>
                </a:lnTo>
                <a:lnTo>
                  <a:pt x="1402953" y="1098659"/>
                </a:lnTo>
                <a:lnTo>
                  <a:pt x="1404541" y="1099056"/>
                </a:lnTo>
                <a:lnTo>
                  <a:pt x="1407716" y="1099851"/>
                </a:lnTo>
                <a:lnTo>
                  <a:pt x="1410891" y="1099056"/>
                </a:lnTo>
                <a:lnTo>
                  <a:pt x="1415653" y="1098262"/>
                </a:lnTo>
                <a:lnTo>
                  <a:pt x="1421210" y="1095879"/>
                </a:lnTo>
                <a:lnTo>
                  <a:pt x="1424385" y="1093893"/>
                </a:lnTo>
                <a:lnTo>
                  <a:pt x="1427956" y="1091112"/>
                </a:lnTo>
                <a:lnTo>
                  <a:pt x="1431528" y="1088729"/>
                </a:lnTo>
                <a:lnTo>
                  <a:pt x="1435894" y="1084757"/>
                </a:lnTo>
                <a:lnTo>
                  <a:pt x="1440260" y="1081182"/>
                </a:lnTo>
                <a:lnTo>
                  <a:pt x="1445419" y="1076019"/>
                </a:lnTo>
                <a:lnTo>
                  <a:pt x="1452166" y="1068869"/>
                </a:lnTo>
                <a:lnTo>
                  <a:pt x="1457325" y="1062514"/>
                </a:lnTo>
                <a:lnTo>
                  <a:pt x="1461294" y="1056159"/>
                </a:lnTo>
                <a:lnTo>
                  <a:pt x="1464866" y="1050201"/>
                </a:lnTo>
                <a:lnTo>
                  <a:pt x="1466850" y="1044640"/>
                </a:lnTo>
                <a:lnTo>
                  <a:pt x="1468835" y="1039873"/>
                </a:lnTo>
                <a:lnTo>
                  <a:pt x="1469628" y="1035504"/>
                </a:lnTo>
                <a:lnTo>
                  <a:pt x="1470025" y="1031135"/>
                </a:lnTo>
                <a:lnTo>
                  <a:pt x="1469628" y="1027560"/>
                </a:lnTo>
                <a:lnTo>
                  <a:pt x="1469231" y="1024383"/>
                </a:lnTo>
                <a:lnTo>
                  <a:pt x="1468041" y="1021602"/>
                </a:lnTo>
                <a:lnTo>
                  <a:pt x="1467247" y="1019616"/>
                </a:lnTo>
                <a:lnTo>
                  <a:pt x="1465660" y="1016041"/>
                </a:lnTo>
                <a:lnTo>
                  <a:pt x="1464866" y="1015247"/>
                </a:lnTo>
                <a:lnTo>
                  <a:pt x="1419225" y="969966"/>
                </a:lnTo>
                <a:lnTo>
                  <a:pt x="1416844" y="967583"/>
                </a:lnTo>
                <a:lnTo>
                  <a:pt x="1414860" y="964802"/>
                </a:lnTo>
                <a:lnTo>
                  <a:pt x="1412478" y="961625"/>
                </a:lnTo>
                <a:lnTo>
                  <a:pt x="1411288" y="958447"/>
                </a:lnTo>
                <a:lnTo>
                  <a:pt x="1410097" y="955270"/>
                </a:lnTo>
                <a:lnTo>
                  <a:pt x="1409303" y="952092"/>
                </a:lnTo>
                <a:lnTo>
                  <a:pt x="1408906" y="948517"/>
                </a:lnTo>
                <a:lnTo>
                  <a:pt x="1408510" y="945339"/>
                </a:lnTo>
                <a:lnTo>
                  <a:pt x="1408906" y="941765"/>
                </a:lnTo>
                <a:lnTo>
                  <a:pt x="1409303" y="938587"/>
                </a:lnTo>
                <a:lnTo>
                  <a:pt x="1410097" y="935012"/>
                </a:lnTo>
                <a:lnTo>
                  <a:pt x="1410891" y="931835"/>
                </a:lnTo>
                <a:lnTo>
                  <a:pt x="1412478" y="928657"/>
                </a:lnTo>
                <a:lnTo>
                  <a:pt x="1414463" y="925479"/>
                </a:lnTo>
                <a:lnTo>
                  <a:pt x="1416447" y="922302"/>
                </a:lnTo>
                <a:lnTo>
                  <a:pt x="1418828" y="919919"/>
                </a:lnTo>
                <a:lnTo>
                  <a:pt x="1421606" y="917535"/>
                </a:lnTo>
                <a:lnTo>
                  <a:pt x="1424385" y="915152"/>
                </a:lnTo>
                <a:lnTo>
                  <a:pt x="1427163" y="913563"/>
                </a:lnTo>
                <a:lnTo>
                  <a:pt x="1430338" y="911975"/>
                </a:lnTo>
                <a:lnTo>
                  <a:pt x="1433513" y="910783"/>
                </a:lnTo>
                <a:lnTo>
                  <a:pt x="1437085" y="909989"/>
                </a:lnTo>
                <a:lnTo>
                  <a:pt x="1440260" y="909194"/>
                </a:lnTo>
                <a:lnTo>
                  <a:pt x="1443831" y="909194"/>
                </a:lnTo>
                <a:lnTo>
                  <a:pt x="1447006" y="909194"/>
                </a:lnTo>
                <a:lnTo>
                  <a:pt x="1450578" y="909989"/>
                </a:lnTo>
                <a:lnTo>
                  <a:pt x="1453753" y="910783"/>
                </a:lnTo>
                <a:lnTo>
                  <a:pt x="1457325" y="911975"/>
                </a:lnTo>
                <a:lnTo>
                  <a:pt x="1460103" y="913166"/>
                </a:lnTo>
                <a:lnTo>
                  <a:pt x="1463278" y="914755"/>
                </a:lnTo>
                <a:lnTo>
                  <a:pt x="1466056" y="917138"/>
                </a:lnTo>
                <a:lnTo>
                  <a:pt x="1469231" y="919521"/>
                </a:lnTo>
                <a:lnTo>
                  <a:pt x="1516460" y="966391"/>
                </a:lnTo>
                <a:lnTo>
                  <a:pt x="1520825" y="971952"/>
                </a:lnTo>
                <a:lnTo>
                  <a:pt x="1525191" y="978307"/>
                </a:lnTo>
                <a:lnTo>
                  <a:pt x="1528763" y="985060"/>
                </a:lnTo>
                <a:lnTo>
                  <a:pt x="1532731" y="993004"/>
                </a:lnTo>
                <a:lnTo>
                  <a:pt x="1535510" y="1001345"/>
                </a:lnTo>
                <a:lnTo>
                  <a:pt x="1538288" y="1010481"/>
                </a:lnTo>
                <a:lnTo>
                  <a:pt x="1539875" y="1020411"/>
                </a:lnTo>
                <a:lnTo>
                  <a:pt x="1540272" y="1025574"/>
                </a:lnTo>
                <a:lnTo>
                  <a:pt x="1540272" y="1030738"/>
                </a:lnTo>
                <a:lnTo>
                  <a:pt x="1540272" y="1035901"/>
                </a:lnTo>
                <a:lnTo>
                  <a:pt x="1539875" y="1041462"/>
                </a:lnTo>
                <a:lnTo>
                  <a:pt x="1539478" y="1047023"/>
                </a:lnTo>
                <a:lnTo>
                  <a:pt x="1538685" y="1052981"/>
                </a:lnTo>
                <a:lnTo>
                  <a:pt x="1537494" y="1058145"/>
                </a:lnTo>
                <a:lnTo>
                  <a:pt x="1535510" y="1064103"/>
                </a:lnTo>
                <a:lnTo>
                  <a:pt x="1533525" y="1070061"/>
                </a:lnTo>
                <a:lnTo>
                  <a:pt x="1531144" y="1076416"/>
                </a:lnTo>
                <a:lnTo>
                  <a:pt x="1527969" y="1082374"/>
                </a:lnTo>
                <a:lnTo>
                  <a:pt x="1525191" y="1088729"/>
                </a:lnTo>
                <a:lnTo>
                  <a:pt x="1521222" y="1094687"/>
                </a:lnTo>
                <a:lnTo>
                  <a:pt x="1517253" y="1101042"/>
                </a:lnTo>
                <a:lnTo>
                  <a:pt x="1512491" y="1107398"/>
                </a:lnTo>
                <a:lnTo>
                  <a:pt x="1507331" y="1113753"/>
                </a:lnTo>
                <a:lnTo>
                  <a:pt x="1501775" y="1120108"/>
                </a:lnTo>
                <a:lnTo>
                  <a:pt x="1495822" y="1126066"/>
                </a:lnTo>
                <a:lnTo>
                  <a:pt x="1485900" y="1135599"/>
                </a:lnTo>
                <a:lnTo>
                  <a:pt x="1479550" y="1141160"/>
                </a:lnTo>
                <a:lnTo>
                  <a:pt x="1472010" y="1147118"/>
                </a:lnTo>
                <a:lnTo>
                  <a:pt x="1463675" y="1152679"/>
                </a:lnTo>
                <a:lnTo>
                  <a:pt x="1453753" y="1158239"/>
                </a:lnTo>
                <a:lnTo>
                  <a:pt x="1448991" y="1161020"/>
                </a:lnTo>
                <a:lnTo>
                  <a:pt x="1443435" y="1163403"/>
                </a:lnTo>
                <a:lnTo>
                  <a:pt x="1437878" y="1165389"/>
                </a:lnTo>
                <a:lnTo>
                  <a:pt x="1432322" y="1166978"/>
                </a:lnTo>
                <a:lnTo>
                  <a:pt x="1432719" y="1172539"/>
                </a:lnTo>
                <a:lnTo>
                  <a:pt x="1432719" y="1178497"/>
                </a:lnTo>
                <a:lnTo>
                  <a:pt x="1432719" y="1184852"/>
                </a:lnTo>
                <a:lnTo>
                  <a:pt x="1432322" y="1190810"/>
                </a:lnTo>
                <a:lnTo>
                  <a:pt x="1431131" y="1197165"/>
                </a:lnTo>
                <a:lnTo>
                  <a:pt x="1429941" y="1203520"/>
                </a:lnTo>
                <a:lnTo>
                  <a:pt x="1427956" y="1210273"/>
                </a:lnTo>
                <a:lnTo>
                  <a:pt x="1425575" y="1217025"/>
                </a:lnTo>
                <a:lnTo>
                  <a:pt x="1422797" y="1223778"/>
                </a:lnTo>
                <a:lnTo>
                  <a:pt x="1419225" y="1230530"/>
                </a:lnTo>
                <a:lnTo>
                  <a:pt x="1415653" y="1237283"/>
                </a:lnTo>
                <a:lnTo>
                  <a:pt x="1410891" y="1244432"/>
                </a:lnTo>
                <a:lnTo>
                  <a:pt x="1405731" y="1251185"/>
                </a:lnTo>
                <a:lnTo>
                  <a:pt x="1399778" y="1258334"/>
                </a:lnTo>
                <a:lnTo>
                  <a:pt x="1393428" y="1265484"/>
                </a:lnTo>
                <a:lnTo>
                  <a:pt x="1386285" y="1272633"/>
                </a:lnTo>
                <a:lnTo>
                  <a:pt x="1379935" y="1278194"/>
                </a:lnTo>
                <a:lnTo>
                  <a:pt x="1374378" y="1283755"/>
                </a:lnTo>
                <a:lnTo>
                  <a:pt x="1368028" y="1288124"/>
                </a:lnTo>
                <a:lnTo>
                  <a:pt x="1362075" y="1292891"/>
                </a:lnTo>
                <a:lnTo>
                  <a:pt x="1356519" y="1296863"/>
                </a:lnTo>
                <a:lnTo>
                  <a:pt x="1350566" y="1300040"/>
                </a:lnTo>
                <a:lnTo>
                  <a:pt x="1345010" y="1303615"/>
                </a:lnTo>
                <a:lnTo>
                  <a:pt x="1339453" y="1305998"/>
                </a:lnTo>
                <a:lnTo>
                  <a:pt x="1334294" y="1308382"/>
                </a:lnTo>
                <a:lnTo>
                  <a:pt x="1328738" y="1310765"/>
                </a:lnTo>
                <a:lnTo>
                  <a:pt x="1323181" y="1312354"/>
                </a:lnTo>
                <a:lnTo>
                  <a:pt x="1318022" y="1313545"/>
                </a:lnTo>
                <a:lnTo>
                  <a:pt x="1312863" y="1314737"/>
                </a:lnTo>
                <a:lnTo>
                  <a:pt x="1307703" y="1315134"/>
                </a:lnTo>
                <a:lnTo>
                  <a:pt x="1302544" y="1315531"/>
                </a:lnTo>
                <a:lnTo>
                  <a:pt x="1297781" y="1315928"/>
                </a:lnTo>
                <a:lnTo>
                  <a:pt x="1293019" y="1315531"/>
                </a:lnTo>
                <a:lnTo>
                  <a:pt x="1288256" y="1315134"/>
                </a:lnTo>
                <a:lnTo>
                  <a:pt x="1279128" y="1313545"/>
                </a:lnTo>
                <a:lnTo>
                  <a:pt x="1276747" y="1322284"/>
                </a:lnTo>
                <a:lnTo>
                  <a:pt x="1273969" y="1331022"/>
                </a:lnTo>
                <a:lnTo>
                  <a:pt x="1270000" y="1339760"/>
                </a:lnTo>
                <a:lnTo>
                  <a:pt x="1265635" y="1348499"/>
                </a:lnTo>
                <a:lnTo>
                  <a:pt x="1260078" y="1358032"/>
                </a:lnTo>
                <a:lnTo>
                  <a:pt x="1253331" y="1366770"/>
                </a:lnTo>
                <a:lnTo>
                  <a:pt x="1245394" y="1375906"/>
                </a:lnTo>
                <a:lnTo>
                  <a:pt x="1236266" y="1385439"/>
                </a:lnTo>
                <a:lnTo>
                  <a:pt x="1230313" y="1391397"/>
                </a:lnTo>
                <a:lnTo>
                  <a:pt x="1224756" y="1396163"/>
                </a:lnTo>
                <a:lnTo>
                  <a:pt x="1219200" y="1401327"/>
                </a:lnTo>
                <a:lnTo>
                  <a:pt x="1213247" y="1405696"/>
                </a:lnTo>
                <a:lnTo>
                  <a:pt x="1207691" y="1409271"/>
                </a:lnTo>
                <a:lnTo>
                  <a:pt x="1202135" y="1413243"/>
                </a:lnTo>
                <a:lnTo>
                  <a:pt x="1196578" y="1416023"/>
                </a:lnTo>
                <a:lnTo>
                  <a:pt x="1191419" y="1419201"/>
                </a:lnTo>
                <a:lnTo>
                  <a:pt x="1185863" y="1421584"/>
                </a:lnTo>
                <a:lnTo>
                  <a:pt x="1180703" y="1423173"/>
                </a:lnTo>
                <a:lnTo>
                  <a:pt x="1175544" y="1425159"/>
                </a:lnTo>
                <a:lnTo>
                  <a:pt x="1170781" y="1426748"/>
                </a:lnTo>
                <a:lnTo>
                  <a:pt x="1165622" y="1427542"/>
                </a:lnTo>
                <a:lnTo>
                  <a:pt x="1160463" y="1428336"/>
                </a:lnTo>
                <a:lnTo>
                  <a:pt x="1155700" y="1428734"/>
                </a:lnTo>
                <a:lnTo>
                  <a:pt x="1150938" y="1428734"/>
                </a:lnTo>
                <a:lnTo>
                  <a:pt x="1144588" y="1428734"/>
                </a:lnTo>
                <a:lnTo>
                  <a:pt x="1137841" y="1427939"/>
                </a:lnTo>
                <a:lnTo>
                  <a:pt x="1131491" y="1426748"/>
                </a:lnTo>
                <a:lnTo>
                  <a:pt x="1125538" y="1425159"/>
                </a:lnTo>
                <a:lnTo>
                  <a:pt x="1119188" y="1422776"/>
                </a:lnTo>
                <a:lnTo>
                  <a:pt x="1113235" y="1420392"/>
                </a:lnTo>
                <a:lnTo>
                  <a:pt x="1107281" y="1417215"/>
                </a:lnTo>
                <a:lnTo>
                  <a:pt x="1101725" y="1414037"/>
                </a:lnTo>
                <a:lnTo>
                  <a:pt x="1096566" y="1410462"/>
                </a:lnTo>
                <a:lnTo>
                  <a:pt x="1090613" y="1406888"/>
                </a:lnTo>
                <a:lnTo>
                  <a:pt x="1079897" y="1398943"/>
                </a:lnTo>
                <a:lnTo>
                  <a:pt x="1069975" y="1390205"/>
                </a:lnTo>
                <a:lnTo>
                  <a:pt x="1059656" y="1381069"/>
                </a:lnTo>
                <a:lnTo>
                  <a:pt x="1056878" y="1385836"/>
                </a:lnTo>
                <a:lnTo>
                  <a:pt x="1053703" y="1390205"/>
                </a:lnTo>
                <a:lnTo>
                  <a:pt x="1050131" y="1394971"/>
                </a:lnTo>
                <a:lnTo>
                  <a:pt x="1046163" y="1399738"/>
                </a:lnTo>
                <a:lnTo>
                  <a:pt x="1042194" y="1404107"/>
                </a:lnTo>
                <a:lnTo>
                  <a:pt x="1037431" y="1408874"/>
                </a:lnTo>
                <a:lnTo>
                  <a:pt x="1032669" y="1413640"/>
                </a:lnTo>
                <a:lnTo>
                  <a:pt x="1027113" y="1417612"/>
                </a:lnTo>
                <a:lnTo>
                  <a:pt x="1016794" y="1425953"/>
                </a:lnTo>
                <a:lnTo>
                  <a:pt x="1006475" y="1432706"/>
                </a:lnTo>
                <a:lnTo>
                  <a:pt x="996553" y="1437869"/>
                </a:lnTo>
                <a:lnTo>
                  <a:pt x="986631" y="1442238"/>
                </a:lnTo>
                <a:lnTo>
                  <a:pt x="977503" y="1445813"/>
                </a:lnTo>
                <a:lnTo>
                  <a:pt x="968772" y="1447799"/>
                </a:lnTo>
                <a:lnTo>
                  <a:pt x="959644" y="1448991"/>
                </a:lnTo>
                <a:lnTo>
                  <a:pt x="950913" y="1449388"/>
                </a:lnTo>
                <a:lnTo>
                  <a:pt x="944166" y="1449388"/>
                </a:lnTo>
                <a:lnTo>
                  <a:pt x="937419" y="1448594"/>
                </a:lnTo>
                <a:lnTo>
                  <a:pt x="930672" y="1447402"/>
                </a:lnTo>
                <a:lnTo>
                  <a:pt x="923925" y="1445416"/>
                </a:lnTo>
                <a:lnTo>
                  <a:pt x="917575" y="1443033"/>
                </a:lnTo>
                <a:lnTo>
                  <a:pt x="911225" y="1440650"/>
                </a:lnTo>
                <a:lnTo>
                  <a:pt x="905272" y="1437472"/>
                </a:lnTo>
                <a:lnTo>
                  <a:pt x="898922" y="1434294"/>
                </a:lnTo>
                <a:lnTo>
                  <a:pt x="893366" y="1430720"/>
                </a:lnTo>
                <a:lnTo>
                  <a:pt x="887810" y="1427145"/>
                </a:lnTo>
                <a:lnTo>
                  <a:pt x="876300" y="1419201"/>
                </a:lnTo>
                <a:lnTo>
                  <a:pt x="865188" y="1410462"/>
                </a:lnTo>
                <a:lnTo>
                  <a:pt x="854472" y="1402121"/>
                </a:lnTo>
                <a:lnTo>
                  <a:pt x="837803" y="1388616"/>
                </a:lnTo>
                <a:lnTo>
                  <a:pt x="835422" y="1386630"/>
                </a:lnTo>
                <a:lnTo>
                  <a:pt x="681435" y="1264689"/>
                </a:lnTo>
                <a:lnTo>
                  <a:pt x="673497" y="1270647"/>
                </a:lnTo>
                <a:lnTo>
                  <a:pt x="665560" y="1275414"/>
                </a:lnTo>
                <a:lnTo>
                  <a:pt x="649685" y="1285741"/>
                </a:lnTo>
                <a:lnTo>
                  <a:pt x="633016" y="1294480"/>
                </a:lnTo>
                <a:lnTo>
                  <a:pt x="617538" y="1302026"/>
                </a:lnTo>
                <a:lnTo>
                  <a:pt x="602456" y="1308382"/>
                </a:lnTo>
                <a:lnTo>
                  <a:pt x="588963" y="1313148"/>
                </a:lnTo>
                <a:lnTo>
                  <a:pt x="576660" y="1317120"/>
                </a:lnTo>
                <a:lnTo>
                  <a:pt x="571103" y="1318312"/>
                </a:lnTo>
                <a:lnTo>
                  <a:pt x="565944" y="1319106"/>
                </a:lnTo>
                <a:lnTo>
                  <a:pt x="561975" y="1319503"/>
                </a:lnTo>
                <a:lnTo>
                  <a:pt x="557610" y="1319503"/>
                </a:lnTo>
                <a:lnTo>
                  <a:pt x="553641" y="1319106"/>
                </a:lnTo>
                <a:lnTo>
                  <a:pt x="550069" y="1318312"/>
                </a:lnTo>
                <a:lnTo>
                  <a:pt x="546497" y="1317517"/>
                </a:lnTo>
                <a:lnTo>
                  <a:pt x="543719" y="1315531"/>
                </a:lnTo>
                <a:lnTo>
                  <a:pt x="540941" y="1313942"/>
                </a:lnTo>
                <a:lnTo>
                  <a:pt x="538163" y="1312354"/>
                </a:lnTo>
                <a:lnTo>
                  <a:pt x="535781" y="1309970"/>
                </a:lnTo>
                <a:lnTo>
                  <a:pt x="533003" y="1307587"/>
                </a:lnTo>
                <a:lnTo>
                  <a:pt x="529431" y="1302026"/>
                </a:lnTo>
                <a:lnTo>
                  <a:pt x="525860" y="1296466"/>
                </a:lnTo>
                <a:lnTo>
                  <a:pt x="523478" y="1290507"/>
                </a:lnTo>
                <a:lnTo>
                  <a:pt x="521891" y="1284152"/>
                </a:lnTo>
                <a:lnTo>
                  <a:pt x="519906" y="1278194"/>
                </a:lnTo>
                <a:lnTo>
                  <a:pt x="518716" y="1272236"/>
                </a:lnTo>
                <a:lnTo>
                  <a:pt x="518319" y="1267073"/>
                </a:lnTo>
                <a:lnTo>
                  <a:pt x="517525" y="1259526"/>
                </a:lnTo>
                <a:lnTo>
                  <a:pt x="517525" y="1256745"/>
                </a:lnTo>
                <a:lnTo>
                  <a:pt x="517525" y="1255554"/>
                </a:lnTo>
                <a:lnTo>
                  <a:pt x="516731" y="1252376"/>
                </a:lnTo>
                <a:lnTo>
                  <a:pt x="515541" y="1248007"/>
                </a:lnTo>
                <a:lnTo>
                  <a:pt x="514350" y="1245624"/>
                </a:lnTo>
                <a:lnTo>
                  <a:pt x="512366" y="1243638"/>
                </a:lnTo>
                <a:lnTo>
                  <a:pt x="509985" y="1240857"/>
                </a:lnTo>
                <a:lnTo>
                  <a:pt x="507603" y="1239269"/>
                </a:lnTo>
                <a:lnTo>
                  <a:pt x="504031" y="1237283"/>
                </a:lnTo>
                <a:lnTo>
                  <a:pt x="499666" y="1236091"/>
                </a:lnTo>
                <a:lnTo>
                  <a:pt x="495300" y="1235296"/>
                </a:lnTo>
                <a:lnTo>
                  <a:pt x="489744" y="1234502"/>
                </a:lnTo>
                <a:lnTo>
                  <a:pt x="483394" y="1234502"/>
                </a:lnTo>
                <a:lnTo>
                  <a:pt x="475853" y="1235694"/>
                </a:lnTo>
                <a:lnTo>
                  <a:pt x="471884" y="1236091"/>
                </a:lnTo>
                <a:lnTo>
                  <a:pt x="467915" y="1235694"/>
                </a:lnTo>
                <a:lnTo>
                  <a:pt x="463947" y="1234105"/>
                </a:lnTo>
                <a:lnTo>
                  <a:pt x="459978" y="1232119"/>
                </a:lnTo>
                <a:lnTo>
                  <a:pt x="455612" y="1229736"/>
                </a:lnTo>
                <a:lnTo>
                  <a:pt x="451247" y="1226558"/>
                </a:lnTo>
                <a:lnTo>
                  <a:pt x="447278" y="1222983"/>
                </a:lnTo>
                <a:lnTo>
                  <a:pt x="442912" y="1219011"/>
                </a:lnTo>
                <a:lnTo>
                  <a:pt x="439340" y="1214245"/>
                </a:lnTo>
                <a:lnTo>
                  <a:pt x="434975" y="1209876"/>
                </a:lnTo>
                <a:lnTo>
                  <a:pt x="427037" y="1199151"/>
                </a:lnTo>
                <a:lnTo>
                  <a:pt x="419100" y="1187235"/>
                </a:lnTo>
                <a:lnTo>
                  <a:pt x="411559" y="1175716"/>
                </a:lnTo>
                <a:lnTo>
                  <a:pt x="404415" y="1163800"/>
                </a:lnTo>
                <a:lnTo>
                  <a:pt x="398065" y="1151884"/>
                </a:lnTo>
                <a:lnTo>
                  <a:pt x="388144" y="1130833"/>
                </a:lnTo>
                <a:lnTo>
                  <a:pt x="381000" y="1116136"/>
                </a:lnTo>
                <a:lnTo>
                  <a:pt x="379015" y="1110575"/>
                </a:lnTo>
                <a:lnTo>
                  <a:pt x="379015" y="1108589"/>
                </a:lnTo>
                <a:lnTo>
                  <a:pt x="379015" y="1102631"/>
                </a:lnTo>
                <a:lnTo>
                  <a:pt x="379015" y="1099056"/>
                </a:lnTo>
                <a:lnTo>
                  <a:pt x="378619" y="1094687"/>
                </a:lnTo>
                <a:lnTo>
                  <a:pt x="377428" y="1089921"/>
                </a:lnTo>
                <a:lnTo>
                  <a:pt x="375840" y="1085154"/>
                </a:lnTo>
                <a:lnTo>
                  <a:pt x="374253" y="1080388"/>
                </a:lnTo>
                <a:lnTo>
                  <a:pt x="371872" y="1075622"/>
                </a:lnTo>
                <a:lnTo>
                  <a:pt x="368300" y="1070855"/>
                </a:lnTo>
                <a:lnTo>
                  <a:pt x="363934" y="1066883"/>
                </a:lnTo>
                <a:lnTo>
                  <a:pt x="361553" y="1064500"/>
                </a:lnTo>
                <a:lnTo>
                  <a:pt x="359172" y="1062514"/>
                </a:lnTo>
                <a:lnTo>
                  <a:pt x="355997" y="1060925"/>
                </a:lnTo>
                <a:lnTo>
                  <a:pt x="352822" y="1059336"/>
                </a:lnTo>
                <a:lnTo>
                  <a:pt x="349250" y="1057747"/>
                </a:lnTo>
                <a:lnTo>
                  <a:pt x="345678" y="1056556"/>
                </a:lnTo>
                <a:lnTo>
                  <a:pt x="341312" y="1055761"/>
                </a:lnTo>
                <a:lnTo>
                  <a:pt x="336947" y="1054967"/>
                </a:lnTo>
                <a:lnTo>
                  <a:pt x="332581" y="1054173"/>
                </a:lnTo>
                <a:lnTo>
                  <a:pt x="328215" y="1052981"/>
                </a:lnTo>
                <a:lnTo>
                  <a:pt x="323453" y="1050598"/>
                </a:lnTo>
                <a:lnTo>
                  <a:pt x="319484" y="1048612"/>
                </a:lnTo>
                <a:lnTo>
                  <a:pt x="315119" y="1046229"/>
                </a:lnTo>
                <a:lnTo>
                  <a:pt x="311150" y="1043051"/>
                </a:lnTo>
                <a:lnTo>
                  <a:pt x="307181" y="1039476"/>
                </a:lnTo>
                <a:lnTo>
                  <a:pt x="303212" y="1035504"/>
                </a:lnTo>
                <a:lnTo>
                  <a:pt x="299640" y="1031532"/>
                </a:lnTo>
                <a:lnTo>
                  <a:pt x="295672" y="1027163"/>
                </a:lnTo>
                <a:lnTo>
                  <a:pt x="288528" y="1017233"/>
                </a:lnTo>
                <a:lnTo>
                  <a:pt x="281781" y="1006906"/>
                </a:lnTo>
                <a:lnTo>
                  <a:pt x="275431" y="994990"/>
                </a:lnTo>
                <a:lnTo>
                  <a:pt x="269081" y="982676"/>
                </a:lnTo>
                <a:lnTo>
                  <a:pt x="263922" y="969569"/>
                </a:lnTo>
                <a:lnTo>
                  <a:pt x="258762" y="956064"/>
                </a:lnTo>
                <a:lnTo>
                  <a:pt x="254000" y="942559"/>
                </a:lnTo>
                <a:lnTo>
                  <a:pt x="250031" y="928657"/>
                </a:lnTo>
                <a:lnTo>
                  <a:pt x="246062" y="914755"/>
                </a:lnTo>
                <a:lnTo>
                  <a:pt x="242887" y="901250"/>
                </a:lnTo>
                <a:lnTo>
                  <a:pt x="239712" y="888142"/>
                </a:lnTo>
                <a:lnTo>
                  <a:pt x="239315" y="884568"/>
                </a:lnTo>
                <a:lnTo>
                  <a:pt x="238919" y="880993"/>
                </a:lnTo>
                <a:lnTo>
                  <a:pt x="239315" y="877418"/>
                </a:lnTo>
                <a:lnTo>
                  <a:pt x="239712" y="873843"/>
                </a:lnTo>
                <a:lnTo>
                  <a:pt x="240109" y="870268"/>
                </a:lnTo>
                <a:lnTo>
                  <a:pt x="240903" y="866296"/>
                </a:lnTo>
                <a:lnTo>
                  <a:pt x="244078" y="859147"/>
                </a:lnTo>
                <a:lnTo>
                  <a:pt x="247253" y="851600"/>
                </a:lnTo>
                <a:lnTo>
                  <a:pt x="252015" y="844053"/>
                </a:lnTo>
                <a:lnTo>
                  <a:pt x="257572" y="836506"/>
                </a:lnTo>
                <a:lnTo>
                  <a:pt x="263525" y="828959"/>
                </a:lnTo>
                <a:lnTo>
                  <a:pt x="270272" y="821015"/>
                </a:lnTo>
                <a:lnTo>
                  <a:pt x="277415" y="813469"/>
                </a:lnTo>
                <a:lnTo>
                  <a:pt x="284956" y="806319"/>
                </a:lnTo>
                <a:lnTo>
                  <a:pt x="292894" y="799169"/>
                </a:lnTo>
                <a:lnTo>
                  <a:pt x="301228" y="792020"/>
                </a:lnTo>
                <a:lnTo>
                  <a:pt x="309562" y="784870"/>
                </a:lnTo>
                <a:lnTo>
                  <a:pt x="327422" y="771762"/>
                </a:lnTo>
                <a:lnTo>
                  <a:pt x="271065" y="641480"/>
                </a:lnTo>
                <a:lnTo>
                  <a:pt x="259953" y="660546"/>
                </a:lnTo>
                <a:lnTo>
                  <a:pt x="252015" y="674448"/>
                </a:lnTo>
                <a:lnTo>
                  <a:pt x="245665" y="687159"/>
                </a:lnTo>
                <a:lnTo>
                  <a:pt x="243681" y="690733"/>
                </a:lnTo>
                <a:lnTo>
                  <a:pt x="240903" y="694308"/>
                </a:lnTo>
                <a:lnTo>
                  <a:pt x="238125" y="697486"/>
                </a:lnTo>
                <a:lnTo>
                  <a:pt x="234950" y="700266"/>
                </a:lnTo>
                <a:lnTo>
                  <a:pt x="231378" y="702649"/>
                </a:lnTo>
                <a:lnTo>
                  <a:pt x="227409" y="704635"/>
                </a:lnTo>
                <a:lnTo>
                  <a:pt x="223837" y="705827"/>
                </a:lnTo>
                <a:lnTo>
                  <a:pt x="219472" y="707019"/>
                </a:lnTo>
                <a:lnTo>
                  <a:pt x="213519" y="707416"/>
                </a:lnTo>
                <a:lnTo>
                  <a:pt x="209947" y="707416"/>
                </a:lnTo>
                <a:lnTo>
                  <a:pt x="206375" y="707019"/>
                </a:lnTo>
                <a:lnTo>
                  <a:pt x="203200" y="705827"/>
                </a:lnTo>
                <a:lnTo>
                  <a:pt x="199628" y="704635"/>
                </a:lnTo>
                <a:lnTo>
                  <a:pt x="196850" y="703047"/>
                </a:lnTo>
                <a:lnTo>
                  <a:pt x="193675" y="701458"/>
                </a:lnTo>
                <a:lnTo>
                  <a:pt x="190897" y="699075"/>
                </a:lnTo>
                <a:lnTo>
                  <a:pt x="188119" y="696691"/>
                </a:lnTo>
                <a:lnTo>
                  <a:pt x="9922" y="515568"/>
                </a:lnTo>
                <a:lnTo>
                  <a:pt x="7937" y="513184"/>
                </a:lnTo>
                <a:lnTo>
                  <a:pt x="5953" y="510801"/>
                </a:lnTo>
                <a:lnTo>
                  <a:pt x="3969" y="508021"/>
                </a:lnTo>
                <a:lnTo>
                  <a:pt x="2778" y="505240"/>
                </a:lnTo>
                <a:lnTo>
                  <a:pt x="1587" y="502063"/>
                </a:lnTo>
                <a:lnTo>
                  <a:pt x="794" y="499282"/>
                </a:lnTo>
                <a:lnTo>
                  <a:pt x="397" y="496105"/>
                </a:lnTo>
                <a:lnTo>
                  <a:pt x="0" y="493324"/>
                </a:lnTo>
                <a:lnTo>
                  <a:pt x="0" y="490147"/>
                </a:lnTo>
                <a:lnTo>
                  <a:pt x="0" y="486969"/>
                </a:lnTo>
                <a:lnTo>
                  <a:pt x="397" y="484189"/>
                </a:lnTo>
                <a:lnTo>
                  <a:pt x="1190" y="481011"/>
                </a:lnTo>
                <a:lnTo>
                  <a:pt x="1984" y="477833"/>
                </a:lnTo>
                <a:lnTo>
                  <a:pt x="3175" y="475053"/>
                </a:lnTo>
                <a:lnTo>
                  <a:pt x="4762" y="472273"/>
                </a:lnTo>
                <a:lnTo>
                  <a:pt x="7144" y="469889"/>
                </a:lnTo>
                <a:lnTo>
                  <a:pt x="12700" y="461548"/>
                </a:lnTo>
                <a:lnTo>
                  <a:pt x="26987" y="444071"/>
                </a:lnTo>
                <a:lnTo>
                  <a:pt x="48419" y="417062"/>
                </a:lnTo>
                <a:lnTo>
                  <a:pt x="76597" y="382902"/>
                </a:lnTo>
                <a:lnTo>
                  <a:pt x="92869" y="363439"/>
                </a:lnTo>
                <a:lnTo>
                  <a:pt x="111125" y="342785"/>
                </a:lnTo>
                <a:lnTo>
                  <a:pt x="130572" y="320939"/>
                </a:lnTo>
                <a:lnTo>
                  <a:pt x="151209" y="297901"/>
                </a:lnTo>
                <a:lnTo>
                  <a:pt x="173037" y="274069"/>
                </a:lnTo>
                <a:lnTo>
                  <a:pt x="196453" y="249840"/>
                </a:lnTo>
                <a:lnTo>
                  <a:pt x="220265" y="224816"/>
                </a:lnTo>
                <a:lnTo>
                  <a:pt x="245269" y="200190"/>
                </a:lnTo>
                <a:lnTo>
                  <a:pt x="258365" y="187479"/>
                </a:lnTo>
                <a:lnTo>
                  <a:pt x="271462" y="175166"/>
                </a:lnTo>
                <a:lnTo>
                  <a:pt x="284162" y="163647"/>
                </a:lnTo>
                <a:lnTo>
                  <a:pt x="297259" y="152525"/>
                </a:lnTo>
                <a:lnTo>
                  <a:pt x="321865" y="131474"/>
                </a:lnTo>
                <a:lnTo>
                  <a:pt x="346472" y="112011"/>
                </a:lnTo>
                <a:lnTo>
                  <a:pt x="369887" y="94137"/>
                </a:lnTo>
                <a:lnTo>
                  <a:pt x="392906" y="78646"/>
                </a:lnTo>
                <a:lnTo>
                  <a:pt x="413940" y="64347"/>
                </a:lnTo>
                <a:lnTo>
                  <a:pt x="434181" y="51239"/>
                </a:lnTo>
                <a:lnTo>
                  <a:pt x="452040" y="40117"/>
                </a:lnTo>
                <a:lnTo>
                  <a:pt x="469106" y="30584"/>
                </a:lnTo>
                <a:lnTo>
                  <a:pt x="483791" y="22640"/>
                </a:lnTo>
                <a:lnTo>
                  <a:pt x="496491" y="15888"/>
                </a:lnTo>
                <a:lnTo>
                  <a:pt x="514747" y="6752"/>
                </a:lnTo>
                <a:lnTo>
                  <a:pt x="522685" y="3178"/>
                </a:lnTo>
                <a:lnTo>
                  <a:pt x="527447" y="1192"/>
                </a:lnTo>
                <a:lnTo>
                  <a:pt x="532606" y="397"/>
                </a:lnTo>
                <a:lnTo>
                  <a:pt x="53776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endParaRPr lang="zh-CN" altLang="en-US">
              <a:latin typeface="+mn-ea"/>
            </a:endParaRPr>
          </a:p>
        </p:txBody>
      </p:sp>
      <p:sp>
        <p:nvSpPr>
          <p:cNvPr id="30" name="文本"/>
          <p:cNvSpPr/>
          <p:nvPr/>
        </p:nvSpPr>
        <p:spPr>
          <a:xfrm>
            <a:off x="7245250" y="3735585"/>
            <a:ext cx="309880" cy="798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zh-CN" altLang="en-US" sz="2300" b="1" spc="250" dirty="0">
              <a:solidFill>
                <a:schemeClr val="accent2"/>
              </a:solidFill>
              <a:latin typeface="+mj-ea"/>
              <a:ea typeface="+mj-ea"/>
            </a:endParaRPr>
          </a:p>
          <a:p>
            <a:pPr algn="ctr"/>
            <a:endParaRPr lang="zh-CN" altLang="en-US" sz="23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12" name="标题"/>
          <p:cNvSpPr/>
          <p:nvPr/>
        </p:nvSpPr>
        <p:spPr>
          <a:xfrm>
            <a:off x="5100955" y="827405"/>
            <a:ext cx="3347085" cy="1168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500" b="1" spc="25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Major Advantage</a:t>
            </a:r>
            <a:endParaRPr lang="en-US" altLang="zh-CN" sz="3500" b="1" spc="250" dirty="0">
              <a:solidFill>
                <a:schemeClr val="bg1"/>
              </a:solidFill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/>
      </p:transition>
    </mc:Choice>
    <mc:Fallback>
      <p:transition spd="slow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33" grpId="0" bldLvl="0" animBg="1"/>
      <p:bldP spid="34" grpId="0" bldLvl="0" animBg="1"/>
      <p:bldP spid="3" grpId="0" animBg="1"/>
      <p:bldP spid="13" grpId="0"/>
      <p:bldP spid="26" grpId="0" animBg="1"/>
      <p:bldP spid="30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形"/>
          <p:cNvSpPr/>
          <p:nvPr/>
        </p:nvSpPr>
        <p:spPr bwMode="auto">
          <a:xfrm>
            <a:off x="4345131" y="3110214"/>
            <a:ext cx="984341" cy="1646152"/>
          </a:xfrm>
          <a:custGeom>
            <a:avLst/>
            <a:gdLst>
              <a:gd name="T0" fmla="*/ 42 w 199"/>
              <a:gd name="T1" fmla="*/ 0 h 333"/>
              <a:gd name="T2" fmla="*/ 0 w 199"/>
              <a:gd name="T3" fmla="*/ 167 h 333"/>
              <a:gd name="T4" fmla="*/ 42 w 199"/>
              <a:gd name="T5" fmla="*/ 333 h 333"/>
              <a:gd name="T6" fmla="*/ 199 w 199"/>
              <a:gd name="T7" fmla="*/ 242 h 333"/>
              <a:gd name="T8" fmla="*/ 199 w 199"/>
              <a:gd name="T9" fmla="*/ 91 h 333"/>
              <a:gd name="T10" fmla="*/ 42 w 199"/>
              <a:gd name="T11" fmla="*/ 0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9" h="333">
                <a:moveTo>
                  <a:pt x="42" y="0"/>
                </a:moveTo>
                <a:cubicBezTo>
                  <a:pt x="15" y="50"/>
                  <a:pt x="0" y="106"/>
                  <a:pt x="0" y="167"/>
                </a:cubicBezTo>
                <a:cubicBezTo>
                  <a:pt x="0" y="227"/>
                  <a:pt x="15" y="283"/>
                  <a:pt x="42" y="333"/>
                </a:cubicBezTo>
                <a:cubicBezTo>
                  <a:pt x="199" y="242"/>
                  <a:pt x="199" y="242"/>
                  <a:pt x="199" y="242"/>
                </a:cubicBezTo>
                <a:cubicBezTo>
                  <a:pt x="199" y="91"/>
                  <a:pt x="199" y="91"/>
                  <a:pt x="199" y="91"/>
                </a:cubicBezTo>
                <a:lnTo>
                  <a:pt x="4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>
                  <a:lumMod val="50000"/>
                  <a:lumOff val="50000"/>
                </a:prstClr>
              </a:solidFill>
              <a:latin typeface="+mn-ea"/>
            </a:endParaRPr>
          </a:p>
        </p:txBody>
      </p:sp>
      <p:sp>
        <p:nvSpPr>
          <p:cNvPr id="6" name="图形"/>
          <p:cNvSpPr/>
          <p:nvPr/>
        </p:nvSpPr>
        <p:spPr bwMode="auto">
          <a:xfrm>
            <a:off x="6154642" y="4410800"/>
            <a:ext cx="1424152" cy="1271265"/>
          </a:xfrm>
          <a:custGeom>
            <a:avLst/>
            <a:gdLst>
              <a:gd name="T0" fmla="*/ 0 w 288"/>
              <a:gd name="T1" fmla="*/ 257 h 257"/>
              <a:gd name="T2" fmla="*/ 288 w 288"/>
              <a:gd name="T3" fmla="*/ 91 h 257"/>
              <a:gd name="T4" fmla="*/ 131 w 288"/>
              <a:gd name="T5" fmla="*/ 0 h 257"/>
              <a:gd name="T6" fmla="*/ 0 w 288"/>
              <a:gd name="T7" fmla="*/ 76 h 257"/>
              <a:gd name="T8" fmla="*/ 0 w 288"/>
              <a:gd name="T9" fmla="*/ 257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" h="257">
                <a:moveTo>
                  <a:pt x="0" y="257"/>
                </a:moveTo>
                <a:cubicBezTo>
                  <a:pt x="122" y="253"/>
                  <a:pt x="228" y="188"/>
                  <a:pt x="288" y="91"/>
                </a:cubicBezTo>
                <a:cubicBezTo>
                  <a:pt x="131" y="0"/>
                  <a:pt x="131" y="0"/>
                  <a:pt x="131" y="0"/>
                </a:cubicBezTo>
                <a:cubicBezTo>
                  <a:pt x="0" y="76"/>
                  <a:pt x="0" y="76"/>
                  <a:pt x="0" y="76"/>
                </a:cubicBezTo>
                <a:lnTo>
                  <a:pt x="0" y="2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>
                  <a:lumMod val="50000"/>
                  <a:lumOff val="50000"/>
                </a:prstClr>
              </a:solidFill>
              <a:latin typeface="+mn-ea"/>
            </a:endParaRPr>
          </a:p>
        </p:txBody>
      </p:sp>
      <p:sp>
        <p:nvSpPr>
          <p:cNvPr id="7" name="图形"/>
          <p:cNvSpPr/>
          <p:nvPr/>
        </p:nvSpPr>
        <p:spPr bwMode="auto">
          <a:xfrm>
            <a:off x="4611113" y="2184515"/>
            <a:ext cx="1426246" cy="1271266"/>
          </a:xfrm>
          <a:custGeom>
            <a:avLst/>
            <a:gdLst>
              <a:gd name="T0" fmla="*/ 288 w 288"/>
              <a:gd name="T1" fmla="*/ 0 h 257"/>
              <a:gd name="T2" fmla="*/ 0 w 288"/>
              <a:gd name="T3" fmla="*/ 166 h 257"/>
              <a:gd name="T4" fmla="*/ 157 w 288"/>
              <a:gd name="T5" fmla="*/ 257 h 257"/>
              <a:gd name="T6" fmla="*/ 288 w 288"/>
              <a:gd name="T7" fmla="*/ 181 h 257"/>
              <a:gd name="T8" fmla="*/ 288 w 288"/>
              <a:gd name="T9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" h="257">
                <a:moveTo>
                  <a:pt x="288" y="0"/>
                </a:moveTo>
                <a:cubicBezTo>
                  <a:pt x="166" y="4"/>
                  <a:pt x="60" y="69"/>
                  <a:pt x="0" y="166"/>
                </a:cubicBezTo>
                <a:cubicBezTo>
                  <a:pt x="157" y="257"/>
                  <a:pt x="157" y="257"/>
                  <a:pt x="157" y="257"/>
                </a:cubicBezTo>
                <a:cubicBezTo>
                  <a:pt x="288" y="181"/>
                  <a:pt x="288" y="181"/>
                  <a:pt x="288" y="181"/>
                </a:cubicBezTo>
                <a:lnTo>
                  <a:pt x="2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>
                  <a:lumMod val="50000"/>
                  <a:lumOff val="50000"/>
                </a:prstClr>
              </a:solidFill>
              <a:latin typeface="+mn-ea"/>
            </a:endParaRPr>
          </a:p>
        </p:txBody>
      </p:sp>
      <p:sp>
        <p:nvSpPr>
          <p:cNvPr id="8" name="图形"/>
          <p:cNvSpPr/>
          <p:nvPr/>
        </p:nvSpPr>
        <p:spPr bwMode="auto">
          <a:xfrm>
            <a:off x="6862529" y="3110214"/>
            <a:ext cx="984341" cy="1646152"/>
          </a:xfrm>
          <a:custGeom>
            <a:avLst/>
            <a:gdLst>
              <a:gd name="T0" fmla="*/ 157 w 199"/>
              <a:gd name="T1" fmla="*/ 333 h 333"/>
              <a:gd name="T2" fmla="*/ 199 w 199"/>
              <a:gd name="T3" fmla="*/ 167 h 333"/>
              <a:gd name="T4" fmla="*/ 157 w 199"/>
              <a:gd name="T5" fmla="*/ 0 h 333"/>
              <a:gd name="T6" fmla="*/ 0 w 199"/>
              <a:gd name="T7" fmla="*/ 91 h 333"/>
              <a:gd name="T8" fmla="*/ 0 w 199"/>
              <a:gd name="T9" fmla="*/ 242 h 333"/>
              <a:gd name="T10" fmla="*/ 157 w 199"/>
              <a:gd name="T11" fmla="*/ 333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9" h="333">
                <a:moveTo>
                  <a:pt x="157" y="333"/>
                </a:moveTo>
                <a:cubicBezTo>
                  <a:pt x="184" y="283"/>
                  <a:pt x="199" y="227"/>
                  <a:pt x="199" y="167"/>
                </a:cubicBezTo>
                <a:cubicBezTo>
                  <a:pt x="199" y="106"/>
                  <a:pt x="184" y="50"/>
                  <a:pt x="157" y="0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242"/>
                  <a:pt x="0" y="242"/>
                  <a:pt x="0" y="242"/>
                </a:cubicBezTo>
                <a:lnTo>
                  <a:pt x="157" y="333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/>
          <a:lstStyle/>
          <a:p>
            <a:endParaRPr lang="zh-CN" altLang="en-US">
              <a:solidFill>
                <a:prstClr val="black">
                  <a:lumMod val="50000"/>
                  <a:lumOff val="50000"/>
                </a:prstClr>
              </a:solidFill>
              <a:latin typeface="+mn-ea"/>
            </a:endParaRPr>
          </a:p>
        </p:txBody>
      </p:sp>
      <p:sp>
        <p:nvSpPr>
          <p:cNvPr id="9" name="图形"/>
          <p:cNvSpPr/>
          <p:nvPr/>
        </p:nvSpPr>
        <p:spPr bwMode="auto">
          <a:xfrm>
            <a:off x="6154642" y="2184515"/>
            <a:ext cx="1424152" cy="1271266"/>
          </a:xfrm>
          <a:custGeom>
            <a:avLst/>
            <a:gdLst>
              <a:gd name="T0" fmla="*/ 288 w 288"/>
              <a:gd name="T1" fmla="*/ 166 h 257"/>
              <a:gd name="T2" fmla="*/ 0 w 288"/>
              <a:gd name="T3" fmla="*/ 0 h 257"/>
              <a:gd name="T4" fmla="*/ 0 w 288"/>
              <a:gd name="T5" fmla="*/ 181 h 257"/>
              <a:gd name="T6" fmla="*/ 131 w 288"/>
              <a:gd name="T7" fmla="*/ 257 h 257"/>
              <a:gd name="T8" fmla="*/ 288 w 288"/>
              <a:gd name="T9" fmla="*/ 166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" h="257">
                <a:moveTo>
                  <a:pt x="288" y="166"/>
                </a:moveTo>
                <a:cubicBezTo>
                  <a:pt x="228" y="69"/>
                  <a:pt x="122" y="4"/>
                  <a:pt x="0" y="0"/>
                </a:cubicBezTo>
                <a:cubicBezTo>
                  <a:pt x="0" y="181"/>
                  <a:pt x="0" y="181"/>
                  <a:pt x="0" y="181"/>
                </a:cubicBezTo>
                <a:cubicBezTo>
                  <a:pt x="131" y="257"/>
                  <a:pt x="131" y="257"/>
                  <a:pt x="131" y="257"/>
                </a:cubicBezTo>
                <a:lnTo>
                  <a:pt x="288" y="16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/>
          <a:lstStyle/>
          <a:p>
            <a:endParaRPr lang="zh-CN" altLang="en-US">
              <a:solidFill>
                <a:prstClr val="black">
                  <a:lumMod val="50000"/>
                  <a:lumOff val="50000"/>
                </a:prstClr>
              </a:solidFill>
              <a:latin typeface="+mn-ea"/>
            </a:endParaRPr>
          </a:p>
        </p:txBody>
      </p:sp>
      <p:sp>
        <p:nvSpPr>
          <p:cNvPr id="25" name="图标"/>
          <p:cNvSpPr>
            <a:spLocks noChangeAspect="1" noEditPoints="1"/>
          </p:cNvSpPr>
          <p:nvPr/>
        </p:nvSpPr>
        <p:spPr bwMode="auto">
          <a:xfrm>
            <a:off x="7139997" y="3731173"/>
            <a:ext cx="450880" cy="352079"/>
          </a:xfrm>
          <a:custGeom>
            <a:avLst/>
            <a:gdLst>
              <a:gd name="T0" fmla="*/ 451 w 771"/>
              <a:gd name="T1" fmla="*/ 411 h 602"/>
              <a:gd name="T2" fmla="*/ 457 w 771"/>
              <a:gd name="T3" fmla="*/ 396 h 602"/>
              <a:gd name="T4" fmla="*/ 459 w 771"/>
              <a:gd name="T5" fmla="*/ 388 h 602"/>
              <a:gd name="T6" fmla="*/ 463 w 771"/>
              <a:gd name="T7" fmla="*/ 372 h 602"/>
              <a:gd name="T8" fmla="*/ 464 w 771"/>
              <a:gd name="T9" fmla="*/ 365 h 602"/>
              <a:gd name="T10" fmla="*/ 466 w 771"/>
              <a:gd name="T11" fmla="*/ 341 h 602"/>
              <a:gd name="T12" fmla="*/ 233 w 771"/>
              <a:gd name="T13" fmla="*/ 139 h 602"/>
              <a:gd name="T14" fmla="*/ 201 w 771"/>
              <a:gd name="T15" fmla="*/ 141 h 602"/>
              <a:gd name="T16" fmla="*/ 201 w 771"/>
              <a:gd name="T17" fmla="*/ 141 h 602"/>
              <a:gd name="T18" fmla="*/ 0 w 771"/>
              <a:gd name="T19" fmla="*/ 341 h 602"/>
              <a:gd name="T20" fmla="*/ 61 w 771"/>
              <a:gd name="T21" fmla="*/ 477 h 602"/>
              <a:gd name="T22" fmla="*/ 37 w 771"/>
              <a:gd name="T23" fmla="*/ 602 h 602"/>
              <a:gd name="T24" fmla="*/ 129 w 771"/>
              <a:gd name="T25" fmla="*/ 522 h 602"/>
              <a:gd name="T26" fmla="*/ 233 w 771"/>
              <a:gd name="T27" fmla="*/ 544 h 602"/>
              <a:gd name="T28" fmla="*/ 363 w 771"/>
              <a:gd name="T29" fmla="*/ 509 h 602"/>
              <a:gd name="T30" fmla="*/ 363 w 771"/>
              <a:gd name="T31" fmla="*/ 509 h 602"/>
              <a:gd name="T32" fmla="*/ 383 w 771"/>
              <a:gd name="T33" fmla="*/ 496 h 602"/>
              <a:gd name="T34" fmla="*/ 389 w 771"/>
              <a:gd name="T35" fmla="*/ 491 h 602"/>
              <a:gd name="T36" fmla="*/ 402 w 771"/>
              <a:gd name="T37" fmla="*/ 480 h 602"/>
              <a:gd name="T38" fmla="*/ 408 w 771"/>
              <a:gd name="T39" fmla="*/ 474 h 602"/>
              <a:gd name="T40" fmla="*/ 419 w 771"/>
              <a:gd name="T41" fmla="*/ 462 h 602"/>
              <a:gd name="T42" fmla="*/ 424 w 771"/>
              <a:gd name="T43" fmla="*/ 457 h 602"/>
              <a:gd name="T44" fmla="*/ 448 w 771"/>
              <a:gd name="T45" fmla="*/ 417 h 602"/>
              <a:gd name="T46" fmla="*/ 451 w 771"/>
              <a:gd name="T47" fmla="*/ 411 h 602"/>
              <a:gd name="T48" fmla="*/ 771 w 771"/>
              <a:gd name="T49" fmla="*/ 263 h 602"/>
              <a:gd name="T50" fmla="*/ 771 w 771"/>
              <a:gd name="T51" fmla="*/ 263 h 602"/>
              <a:gd name="T52" fmla="*/ 469 w 771"/>
              <a:gd name="T53" fmla="*/ 0 h 602"/>
              <a:gd name="T54" fmla="*/ 243 w 771"/>
              <a:gd name="T55" fmla="*/ 89 h 602"/>
              <a:gd name="T56" fmla="*/ 508 w 771"/>
              <a:gd name="T57" fmla="*/ 341 h 602"/>
              <a:gd name="T58" fmla="*/ 424 w 771"/>
              <a:gd name="T59" fmla="*/ 523 h 602"/>
              <a:gd name="T60" fmla="*/ 469 w 771"/>
              <a:gd name="T61" fmla="*/ 526 h 602"/>
              <a:gd name="T62" fmla="*/ 603 w 771"/>
              <a:gd name="T63" fmla="*/ 498 h 602"/>
              <a:gd name="T64" fmla="*/ 722 w 771"/>
              <a:gd name="T65" fmla="*/ 602 h 602"/>
              <a:gd name="T66" fmla="*/ 692 w 771"/>
              <a:gd name="T67" fmla="*/ 440 h 602"/>
              <a:gd name="T68" fmla="*/ 771 w 771"/>
              <a:gd name="T69" fmla="*/ 263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71" h="602">
                <a:moveTo>
                  <a:pt x="451" y="411"/>
                </a:moveTo>
                <a:cubicBezTo>
                  <a:pt x="453" y="406"/>
                  <a:pt x="455" y="401"/>
                  <a:pt x="457" y="396"/>
                </a:cubicBezTo>
                <a:cubicBezTo>
                  <a:pt x="458" y="393"/>
                  <a:pt x="458" y="391"/>
                  <a:pt x="459" y="388"/>
                </a:cubicBezTo>
                <a:cubicBezTo>
                  <a:pt x="460" y="383"/>
                  <a:pt x="462" y="377"/>
                  <a:pt x="463" y="372"/>
                </a:cubicBezTo>
                <a:cubicBezTo>
                  <a:pt x="463" y="370"/>
                  <a:pt x="464" y="367"/>
                  <a:pt x="464" y="365"/>
                </a:cubicBezTo>
                <a:cubicBezTo>
                  <a:pt x="465" y="357"/>
                  <a:pt x="466" y="349"/>
                  <a:pt x="466" y="341"/>
                </a:cubicBezTo>
                <a:cubicBezTo>
                  <a:pt x="466" y="230"/>
                  <a:pt x="361" y="139"/>
                  <a:pt x="233" y="139"/>
                </a:cubicBezTo>
                <a:cubicBezTo>
                  <a:pt x="222" y="139"/>
                  <a:pt x="212" y="140"/>
                  <a:pt x="201" y="141"/>
                </a:cubicBezTo>
                <a:lnTo>
                  <a:pt x="201" y="141"/>
                </a:lnTo>
                <a:cubicBezTo>
                  <a:pt x="88" y="154"/>
                  <a:pt x="0" y="239"/>
                  <a:pt x="0" y="341"/>
                </a:cubicBezTo>
                <a:cubicBezTo>
                  <a:pt x="0" y="394"/>
                  <a:pt x="23" y="441"/>
                  <a:pt x="61" y="477"/>
                </a:cubicBezTo>
                <a:lnTo>
                  <a:pt x="37" y="602"/>
                </a:lnTo>
                <a:lnTo>
                  <a:pt x="129" y="522"/>
                </a:lnTo>
                <a:cubicBezTo>
                  <a:pt x="161" y="536"/>
                  <a:pt x="196" y="544"/>
                  <a:pt x="233" y="544"/>
                </a:cubicBezTo>
                <a:cubicBezTo>
                  <a:pt x="281" y="544"/>
                  <a:pt x="325" y="531"/>
                  <a:pt x="363" y="509"/>
                </a:cubicBezTo>
                <a:cubicBezTo>
                  <a:pt x="363" y="509"/>
                  <a:pt x="363" y="509"/>
                  <a:pt x="363" y="509"/>
                </a:cubicBezTo>
                <a:cubicBezTo>
                  <a:pt x="370" y="505"/>
                  <a:pt x="376" y="500"/>
                  <a:pt x="383" y="496"/>
                </a:cubicBezTo>
                <a:cubicBezTo>
                  <a:pt x="385" y="494"/>
                  <a:pt x="387" y="493"/>
                  <a:pt x="389" y="491"/>
                </a:cubicBezTo>
                <a:cubicBezTo>
                  <a:pt x="393" y="487"/>
                  <a:pt x="398" y="484"/>
                  <a:pt x="402" y="480"/>
                </a:cubicBezTo>
                <a:cubicBezTo>
                  <a:pt x="404" y="478"/>
                  <a:pt x="406" y="476"/>
                  <a:pt x="408" y="474"/>
                </a:cubicBezTo>
                <a:cubicBezTo>
                  <a:pt x="412" y="470"/>
                  <a:pt x="415" y="466"/>
                  <a:pt x="419" y="462"/>
                </a:cubicBezTo>
                <a:cubicBezTo>
                  <a:pt x="421" y="460"/>
                  <a:pt x="422" y="458"/>
                  <a:pt x="424" y="457"/>
                </a:cubicBezTo>
                <a:cubicBezTo>
                  <a:pt x="433" y="445"/>
                  <a:pt x="442" y="431"/>
                  <a:pt x="448" y="417"/>
                </a:cubicBezTo>
                <a:cubicBezTo>
                  <a:pt x="449" y="415"/>
                  <a:pt x="450" y="413"/>
                  <a:pt x="451" y="411"/>
                </a:cubicBezTo>
                <a:close/>
                <a:moveTo>
                  <a:pt x="771" y="263"/>
                </a:moveTo>
                <a:lnTo>
                  <a:pt x="771" y="263"/>
                </a:lnTo>
                <a:cubicBezTo>
                  <a:pt x="771" y="118"/>
                  <a:pt x="635" y="0"/>
                  <a:pt x="469" y="0"/>
                </a:cubicBezTo>
                <a:cubicBezTo>
                  <a:pt x="379" y="0"/>
                  <a:pt x="299" y="35"/>
                  <a:pt x="243" y="89"/>
                </a:cubicBezTo>
                <a:cubicBezTo>
                  <a:pt x="390" y="94"/>
                  <a:pt x="508" y="205"/>
                  <a:pt x="508" y="341"/>
                </a:cubicBezTo>
                <a:cubicBezTo>
                  <a:pt x="508" y="413"/>
                  <a:pt x="476" y="477"/>
                  <a:pt x="424" y="523"/>
                </a:cubicBezTo>
                <a:cubicBezTo>
                  <a:pt x="439" y="525"/>
                  <a:pt x="453" y="526"/>
                  <a:pt x="469" y="526"/>
                </a:cubicBezTo>
                <a:cubicBezTo>
                  <a:pt x="517" y="526"/>
                  <a:pt x="563" y="516"/>
                  <a:pt x="603" y="498"/>
                </a:cubicBezTo>
                <a:lnTo>
                  <a:pt x="722" y="602"/>
                </a:lnTo>
                <a:lnTo>
                  <a:pt x="692" y="440"/>
                </a:lnTo>
                <a:cubicBezTo>
                  <a:pt x="741" y="393"/>
                  <a:pt x="771" y="331"/>
                  <a:pt x="771" y="2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400">
              <a:solidFill>
                <a:prstClr val="black"/>
              </a:solidFill>
              <a:latin typeface="+mn-ea"/>
            </a:endParaRPr>
          </a:p>
        </p:txBody>
      </p:sp>
      <p:sp>
        <p:nvSpPr>
          <p:cNvPr id="36" name="图标"/>
          <p:cNvSpPr>
            <a:spLocks noChangeAspect="1" noChangeArrowheads="1"/>
          </p:cNvSpPr>
          <p:nvPr/>
        </p:nvSpPr>
        <p:spPr bwMode="auto">
          <a:xfrm>
            <a:off x="5238480" y="2586618"/>
            <a:ext cx="393671" cy="439862"/>
          </a:xfrm>
          <a:custGeom>
            <a:avLst/>
            <a:gdLst>
              <a:gd name="T0" fmla="*/ 49403 w 2960688"/>
              <a:gd name="T1" fmla="*/ 176950 h 3298826"/>
              <a:gd name="T2" fmla="*/ 38380 w 2960688"/>
              <a:gd name="T3" fmla="*/ 188577 h 3298826"/>
              <a:gd name="T4" fmla="*/ 38559 w 2960688"/>
              <a:gd name="T5" fmla="*/ 210512 h 3298826"/>
              <a:gd name="T6" fmla="*/ 32914 w 2960688"/>
              <a:gd name="T7" fmla="*/ 217944 h 3298826"/>
              <a:gd name="T8" fmla="*/ 25625 w 2960688"/>
              <a:gd name="T9" fmla="*/ 200234 h 3298826"/>
              <a:gd name="T10" fmla="*/ 32436 w 2960688"/>
              <a:gd name="T11" fmla="*/ 178299 h 3298826"/>
              <a:gd name="T12" fmla="*/ 84017 w 2960688"/>
              <a:gd name="T13" fmla="*/ 168293 h 3298826"/>
              <a:gd name="T14" fmla="*/ 100178 w 2960688"/>
              <a:gd name="T15" fmla="*/ 190090 h 3298826"/>
              <a:gd name="T16" fmla="*/ 100118 w 2960688"/>
              <a:gd name="T17" fmla="*/ 210091 h 3298826"/>
              <a:gd name="T18" fmla="*/ 89910 w 2960688"/>
              <a:gd name="T19" fmla="*/ 227158 h 3298826"/>
              <a:gd name="T20" fmla="*/ 66904 w 2960688"/>
              <a:gd name="T21" fmla="*/ 237428 h 3298826"/>
              <a:gd name="T22" fmla="*/ 65000 w 2960688"/>
              <a:gd name="T23" fmla="*/ 184521 h 3298826"/>
              <a:gd name="T24" fmla="*/ 60000 w 2960688"/>
              <a:gd name="T25" fmla="*/ 154045 h 3298826"/>
              <a:gd name="T26" fmla="*/ 36786 w 2960688"/>
              <a:gd name="T27" fmla="*/ 163024 h 3298826"/>
              <a:gd name="T28" fmla="*/ 21756 w 2960688"/>
              <a:gd name="T29" fmla="*/ 182418 h 3298826"/>
              <a:gd name="T30" fmla="*/ 18750 w 2960688"/>
              <a:gd name="T31" fmla="*/ 206331 h 3298826"/>
              <a:gd name="T32" fmla="*/ 28839 w 2960688"/>
              <a:gd name="T33" fmla="*/ 229287 h 3298826"/>
              <a:gd name="T34" fmla="*/ 48750 w 2960688"/>
              <a:gd name="T35" fmla="*/ 243324 h 3298826"/>
              <a:gd name="T36" fmla="*/ 72678 w 2960688"/>
              <a:gd name="T37" fmla="*/ 245209 h 3298826"/>
              <a:gd name="T38" fmla="*/ 95059 w 2960688"/>
              <a:gd name="T39" fmla="*/ 233926 h 3298826"/>
              <a:gd name="T40" fmla="*/ 107976 w 2960688"/>
              <a:gd name="T41" fmla="*/ 213335 h 3298826"/>
              <a:gd name="T42" fmla="*/ 108690 w 2960688"/>
              <a:gd name="T43" fmla="*/ 189122 h 3298826"/>
              <a:gd name="T44" fmla="*/ 96338 w 2960688"/>
              <a:gd name="T45" fmla="*/ 167184 h 3298826"/>
              <a:gd name="T46" fmla="*/ 75297 w 2960688"/>
              <a:gd name="T47" fmla="*/ 155272 h 3298826"/>
              <a:gd name="T48" fmla="*/ 147618 w 2960688"/>
              <a:gd name="T49" fmla="*/ 197282 h 3298826"/>
              <a:gd name="T50" fmla="*/ 201903 w 2960688"/>
              <a:gd name="T51" fmla="*/ 141054 h 3298826"/>
              <a:gd name="T52" fmla="*/ 259968 w 2960688"/>
              <a:gd name="T53" fmla="*/ 160793 h 3298826"/>
              <a:gd name="T54" fmla="*/ 274671 w 2960688"/>
              <a:gd name="T55" fmla="*/ 191779 h 3298826"/>
              <a:gd name="T56" fmla="*/ 237558 w 2960688"/>
              <a:gd name="T57" fmla="*/ 219922 h 3298826"/>
              <a:gd name="T58" fmla="*/ 193362 w 2960688"/>
              <a:gd name="T59" fmla="*/ 266968 h 3298826"/>
              <a:gd name="T60" fmla="*/ 130654 w 2960688"/>
              <a:gd name="T61" fmla="*/ 229582 h 3298826"/>
              <a:gd name="T62" fmla="*/ 135892 w 2960688"/>
              <a:gd name="T63" fmla="*/ 187681 h 3298826"/>
              <a:gd name="T64" fmla="*/ 121279 w 2960688"/>
              <a:gd name="T65" fmla="*/ 154842 h 3298826"/>
              <a:gd name="T66" fmla="*/ 76756 w 2960688"/>
              <a:gd name="T67" fmla="*/ 136716 h 3298826"/>
              <a:gd name="T68" fmla="*/ 106963 w 2960688"/>
              <a:gd name="T69" fmla="*/ 151920 h 3298826"/>
              <a:gd name="T70" fmla="*/ 125684 w 2960688"/>
              <a:gd name="T71" fmla="*/ 181730 h 3298826"/>
              <a:gd name="T72" fmla="*/ 126398 w 2960688"/>
              <a:gd name="T73" fmla="*/ 215370 h 3298826"/>
              <a:gd name="T74" fmla="*/ 114642 w 2960688"/>
              <a:gd name="T75" fmla="*/ 239613 h 3298826"/>
              <a:gd name="T76" fmla="*/ 138094 w 2960688"/>
              <a:gd name="T77" fmla="*/ 300548 h 3298826"/>
              <a:gd name="T78" fmla="*/ 132142 w 2960688"/>
              <a:gd name="T79" fmla="*/ 309856 h 3298826"/>
              <a:gd name="T80" fmla="*/ 121279 w 2960688"/>
              <a:gd name="T81" fmla="*/ 309018 h 3298826"/>
              <a:gd name="T82" fmla="*/ 73154 w 2960688"/>
              <a:gd name="T83" fmla="*/ 263765 h 3298826"/>
              <a:gd name="T84" fmla="*/ 45535 w 2960688"/>
              <a:gd name="T85" fmla="*/ 261670 h 3298826"/>
              <a:gd name="T86" fmla="*/ 16815 w 2960688"/>
              <a:gd name="T87" fmla="*/ 243473 h 3298826"/>
              <a:gd name="T88" fmla="*/ 1101 w 2960688"/>
              <a:gd name="T89" fmla="*/ 211988 h 3298826"/>
              <a:gd name="T90" fmla="*/ 3720 w 2960688"/>
              <a:gd name="T91" fmla="*/ 178318 h 3298826"/>
              <a:gd name="T92" fmla="*/ 23274 w 2960688"/>
              <a:gd name="T93" fmla="*/ 150214 h 3298826"/>
              <a:gd name="T94" fmla="*/ 55268 w 2960688"/>
              <a:gd name="T95" fmla="*/ 136058 h 3298826"/>
              <a:gd name="T96" fmla="*/ 188372 w 2960688"/>
              <a:gd name="T97" fmla="*/ 4192 h 3298826"/>
              <a:gd name="T98" fmla="*/ 207281 w 2960688"/>
              <a:gd name="T99" fmla="*/ 21469 h 3298826"/>
              <a:gd name="T100" fmla="*/ 216394 w 2960688"/>
              <a:gd name="T101" fmla="*/ 48208 h 3298826"/>
              <a:gd name="T102" fmla="*/ 223629 w 2960688"/>
              <a:gd name="T103" fmla="*/ 64287 h 3298826"/>
              <a:gd name="T104" fmla="*/ 218091 w 2960688"/>
              <a:gd name="T105" fmla="*/ 80516 h 3298826"/>
              <a:gd name="T106" fmla="*/ 200819 w 2960688"/>
              <a:gd name="T107" fmla="*/ 112974 h 3298826"/>
              <a:gd name="T108" fmla="*/ 181851 w 2960688"/>
              <a:gd name="T109" fmla="*/ 128245 h 3298826"/>
              <a:gd name="T110" fmla="*/ 159220 w 2960688"/>
              <a:gd name="T111" fmla="*/ 128934 h 3298826"/>
              <a:gd name="T112" fmla="*/ 141085 w 2960688"/>
              <a:gd name="T113" fmla="*/ 116478 h 3298826"/>
              <a:gd name="T114" fmla="*/ 121729 w 2960688"/>
              <a:gd name="T115" fmla="*/ 82313 h 3298826"/>
              <a:gd name="T116" fmla="*/ 114285 w 2960688"/>
              <a:gd name="T117" fmla="*/ 66024 h 3298826"/>
              <a:gd name="T118" fmla="*/ 122474 w 2960688"/>
              <a:gd name="T119" fmla="*/ 50574 h 3298826"/>
              <a:gd name="T120" fmla="*/ 130752 w 2960688"/>
              <a:gd name="T121" fmla="*/ 23385 h 3298826"/>
              <a:gd name="T122" fmla="*/ 148798 w 2960688"/>
              <a:gd name="T123" fmla="*/ 5180 h 329882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2960688"/>
              <a:gd name="T187" fmla="*/ 0 h 3298826"/>
              <a:gd name="T188" fmla="*/ 2960688 w 2960688"/>
              <a:gd name="T189" fmla="*/ 3298826 h 329882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2960688" h="3298826">
                <a:moveTo>
                  <a:pt x="472859" y="1797050"/>
                </a:moveTo>
                <a:lnTo>
                  <a:pt x="478276" y="1797050"/>
                </a:lnTo>
                <a:lnTo>
                  <a:pt x="483375" y="1797686"/>
                </a:lnTo>
                <a:lnTo>
                  <a:pt x="488792" y="1798640"/>
                </a:lnTo>
                <a:lnTo>
                  <a:pt x="493891" y="1800229"/>
                </a:lnTo>
                <a:lnTo>
                  <a:pt x="499309" y="1802454"/>
                </a:lnTo>
                <a:lnTo>
                  <a:pt x="503770" y="1804679"/>
                </a:lnTo>
                <a:lnTo>
                  <a:pt x="508550" y="1807858"/>
                </a:lnTo>
                <a:lnTo>
                  <a:pt x="512693" y="1811355"/>
                </a:lnTo>
                <a:lnTo>
                  <a:pt x="516836" y="1815170"/>
                </a:lnTo>
                <a:lnTo>
                  <a:pt x="520341" y="1819302"/>
                </a:lnTo>
                <a:lnTo>
                  <a:pt x="523846" y="1824071"/>
                </a:lnTo>
                <a:lnTo>
                  <a:pt x="526396" y="1829157"/>
                </a:lnTo>
                <a:lnTo>
                  <a:pt x="528945" y="1834561"/>
                </a:lnTo>
                <a:lnTo>
                  <a:pt x="530220" y="1839648"/>
                </a:lnTo>
                <a:lnTo>
                  <a:pt x="531495" y="1845370"/>
                </a:lnTo>
                <a:lnTo>
                  <a:pt x="531813" y="1850774"/>
                </a:lnTo>
                <a:lnTo>
                  <a:pt x="531813" y="1855860"/>
                </a:lnTo>
                <a:lnTo>
                  <a:pt x="531495" y="1861264"/>
                </a:lnTo>
                <a:lnTo>
                  <a:pt x="530220" y="1866668"/>
                </a:lnTo>
                <a:lnTo>
                  <a:pt x="528945" y="1871755"/>
                </a:lnTo>
                <a:lnTo>
                  <a:pt x="527033" y="1877159"/>
                </a:lnTo>
                <a:lnTo>
                  <a:pt x="524165" y="1881609"/>
                </a:lnTo>
                <a:lnTo>
                  <a:pt x="520978" y="1886378"/>
                </a:lnTo>
                <a:lnTo>
                  <a:pt x="517792" y="1890510"/>
                </a:lnTo>
                <a:lnTo>
                  <a:pt x="513968" y="1894643"/>
                </a:lnTo>
                <a:lnTo>
                  <a:pt x="509506" y="1898140"/>
                </a:lnTo>
                <a:lnTo>
                  <a:pt x="504726" y="1901636"/>
                </a:lnTo>
                <a:lnTo>
                  <a:pt x="495803" y="1907358"/>
                </a:lnTo>
                <a:lnTo>
                  <a:pt x="486880" y="1913080"/>
                </a:lnTo>
                <a:lnTo>
                  <a:pt x="478913" y="1918803"/>
                </a:lnTo>
                <a:lnTo>
                  <a:pt x="471265" y="1924842"/>
                </a:lnTo>
                <a:lnTo>
                  <a:pt x="463936" y="1931200"/>
                </a:lnTo>
                <a:lnTo>
                  <a:pt x="457244" y="1937240"/>
                </a:lnTo>
                <a:lnTo>
                  <a:pt x="450870" y="1943280"/>
                </a:lnTo>
                <a:lnTo>
                  <a:pt x="444815" y="1949320"/>
                </a:lnTo>
                <a:lnTo>
                  <a:pt x="439398" y="1955678"/>
                </a:lnTo>
                <a:lnTo>
                  <a:pt x="433980" y="1962036"/>
                </a:lnTo>
                <a:lnTo>
                  <a:pt x="429519" y="1968076"/>
                </a:lnTo>
                <a:lnTo>
                  <a:pt x="424739" y="1974751"/>
                </a:lnTo>
                <a:lnTo>
                  <a:pt x="420596" y="1980791"/>
                </a:lnTo>
                <a:lnTo>
                  <a:pt x="416453" y="1987467"/>
                </a:lnTo>
                <a:lnTo>
                  <a:pt x="412948" y="1993825"/>
                </a:lnTo>
                <a:lnTo>
                  <a:pt x="409443" y="2000501"/>
                </a:lnTo>
                <a:lnTo>
                  <a:pt x="406256" y="2006858"/>
                </a:lnTo>
                <a:lnTo>
                  <a:pt x="403388" y="2013534"/>
                </a:lnTo>
                <a:lnTo>
                  <a:pt x="400838" y="2019892"/>
                </a:lnTo>
                <a:lnTo>
                  <a:pt x="398608" y="2026886"/>
                </a:lnTo>
                <a:lnTo>
                  <a:pt x="394465" y="2039919"/>
                </a:lnTo>
                <a:lnTo>
                  <a:pt x="391278" y="2053271"/>
                </a:lnTo>
                <a:lnTo>
                  <a:pt x="388729" y="2066622"/>
                </a:lnTo>
                <a:lnTo>
                  <a:pt x="387135" y="2079974"/>
                </a:lnTo>
                <a:lnTo>
                  <a:pt x="386498" y="2093007"/>
                </a:lnTo>
                <a:lnTo>
                  <a:pt x="385861" y="2106041"/>
                </a:lnTo>
                <a:lnTo>
                  <a:pt x="385861" y="2118439"/>
                </a:lnTo>
                <a:lnTo>
                  <a:pt x="386817" y="2130518"/>
                </a:lnTo>
                <a:lnTo>
                  <a:pt x="387773" y="2141962"/>
                </a:lnTo>
                <a:lnTo>
                  <a:pt x="389366" y="2153724"/>
                </a:lnTo>
                <a:lnTo>
                  <a:pt x="391278" y="2164215"/>
                </a:lnTo>
                <a:lnTo>
                  <a:pt x="393190" y="2174705"/>
                </a:lnTo>
                <a:lnTo>
                  <a:pt x="395421" y="2184242"/>
                </a:lnTo>
                <a:lnTo>
                  <a:pt x="397970" y="2193461"/>
                </a:lnTo>
                <a:lnTo>
                  <a:pt x="402432" y="2209038"/>
                </a:lnTo>
                <a:lnTo>
                  <a:pt x="406574" y="2221435"/>
                </a:lnTo>
                <a:lnTo>
                  <a:pt x="409761" y="2229383"/>
                </a:lnTo>
                <a:lnTo>
                  <a:pt x="411355" y="2233197"/>
                </a:lnTo>
                <a:lnTo>
                  <a:pt x="413585" y="2238602"/>
                </a:lnTo>
                <a:lnTo>
                  <a:pt x="415179" y="2244006"/>
                </a:lnTo>
                <a:lnTo>
                  <a:pt x="416453" y="2249728"/>
                </a:lnTo>
                <a:lnTo>
                  <a:pt x="416772" y="2255132"/>
                </a:lnTo>
                <a:lnTo>
                  <a:pt x="416772" y="2260536"/>
                </a:lnTo>
                <a:lnTo>
                  <a:pt x="415816" y="2265940"/>
                </a:lnTo>
                <a:lnTo>
                  <a:pt x="414860" y="2271026"/>
                </a:lnTo>
                <a:lnTo>
                  <a:pt x="413267" y="2276113"/>
                </a:lnTo>
                <a:lnTo>
                  <a:pt x="411036" y="2281199"/>
                </a:lnTo>
                <a:lnTo>
                  <a:pt x="408168" y="2285967"/>
                </a:lnTo>
                <a:lnTo>
                  <a:pt x="405300" y="2290736"/>
                </a:lnTo>
                <a:lnTo>
                  <a:pt x="401794" y="2294868"/>
                </a:lnTo>
                <a:lnTo>
                  <a:pt x="397970" y="2298683"/>
                </a:lnTo>
                <a:lnTo>
                  <a:pt x="393509" y="2302180"/>
                </a:lnTo>
                <a:lnTo>
                  <a:pt x="389047" y="2305359"/>
                </a:lnTo>
                <a:lnTo>
                  <a:pt x="383630" y="2307902"/>
                </a:lnTo>
                <a:lnTo>
                  <a:pt x="378213" y="2309809"/>
                </a:lnTo>
                <a:lnTo>
                  <a:pt x="372795" y="2311717"/>
                </a:lnTo>
                <a:lnTo>
                  <a:pt x="367696" y="2312670"/>
                </a:lnTo>
                <a:lnTo>
                  <a:pt x="361642" y="2312988"/>
                </a:lnTo>
                <a:lnTo>
                  <a:pt x="356543" y="2312988"/>
                </a:lnTo>
                <a:lnTo>
                  <a:pt x="351125" y="2312034"/>
                </a:lnTo>
                <a:lnTo>
                  <a:pt x="345708" y="2311081"/>
                </a:lnTo>
                <a:lnTo>
                  <a:pt x="340609" y="2309491"/>
                </a:lnTo>
                <a:lnTo>
                  <a:pt x="335829" y="2307584"/>
                </a:lnTo>
                <a:lnTo>
                  <a:pt x="330730" y="2304723"/>
                </a:lnTo>
                <a:lnTo>
                  <a:pt x="326587" y="2301862"/>
                </a:lnTo>
                <a:lnTo>
                  <a:pt x="322126" y="2298365"/>
                </a:lnTo>
                <a:lnTo>
                  <a:pt x="318302" y="2294550"/>
                </a:lnTo>
                <a:lnTo>
                  <a:pt x="314478" y="2289782"/>
                </a:lnTo>
                <a:lnTo>
                  <a:pt x="311610" y="2285332"/>
                </a:lnTo>
                <a:lnTo>
                  <a:pt x="308742" y="2280245"/>
                </a:lnTo>
                <a:lnTo>
                  <a:pt x="306830" y="2275795"/>
                </a:lnTo>
                <a:lnTo>
                  <a:pt x="302687" y="2264987"/>
                </a:lnTo>
                <a:lnTo>
                  <a:pt x="296951" y="2249092"/>
                </a:lnTo>
                <a:lnTo>
                  <a:pt x="293764" y="2239237"/>
                </a:lnTo>
                <a:lnTo>
                  <a:pt x="290259" y="2228111"/>
                </a:lnTo>
                <a:lnTo>
                  <a:pt x="287391" y="2216349"/>
                </a:lnTo>
                <a:lnTo>
                  <a:pt x="284204" y="2202998"/>
                </a:lnTo>
                <a:lnTo>
                  <a:pt x="281017" y="2189328"/>
                </a:lnTo>
                <a:lnTo>
                  <a:pt x="278468" y="2173752"/>
                </a:lnTo>
                <a:lnTo>
                  <a:pt x="276556" y="2158175"/>
                </a:lnTo>
                <a:lnTo>
                  <a:pt x="274644" y="2141645"/>
                </a:lnTo>
                <a:lnTo>
                  <a:pt x="273369" y="2124161"/>
                </a:lnTo>
                <a:lnTo>
                  <a:pt x="273050" y="2106041"/>
                </a:lnTo>
                <a:lnTo>
                  <a:pt x="273369" y="2088239"/>
                </a:lnTo>
                <a:lnTo>
                  <a:pt x="274325" y="2078384"/>
                </a:lnTo>
                <a:lnTo>
                  <a:pt x="274962" y="2069483"/>
                </a:lnTo>
                <a:lnTo>
                  <a:pt x="275918" y="2059629"/>
                </a:lnTo>
                <a:lnTo>
                  <a:pt x="277193" y="2049774"/>
                </a:lnTo>
                <a:lnTo>
                  <a:pt x="278786" y="2040237"/>
                </a:lnTo>
                <a:lnTo>
                  <a:pt x="280698" y="2030382"/>
                </a:lnTo>
                <a:lnTo>
                  <a:pt x="282929" y="2020846"/>
                </a:lnTo>
                <a:lnTo>
                  <a:pt x="285479" y="2010673"/>
                </a:lnTo>
                <a:lnTo>
                  <a:pt x="288347" y="2000819"/>
                </a:lnTo>
                <a:lnTo>
                  <a:pt x="291533" y="1990328"/>
                </a:lnTo>
                <a:lnTo>
                  <a:pt x="295039" y="1980473"/>
                </a:lnTo>
                <a:lnTo>
                  <a:pt x="299181" y="1970619"/>
                </a:lnTo>
                <a:lnTo>
                  <a:pt x="303324" y="1960446"/>
                </a:lnTo>
                <a:lnTo>
                  <a:pt x="308423" y="1950274"/>
                </a:lnTo>
                <a:lnTo>
                  <a:pt x="313522" y="1940419"/>
                </a:lnTo>
                <a:lnTo>
                  <a:pt x="319258" y="1930247"/>
                </a:lnTo>
                <a:lnTo>
                  <a:pt x="325313" y="1920710"/>
                </a:lnTo>
                <a:lnTo>
                  <a:pt x="331368" y="1910855"/>
                </a:lnTo>
                <a:lnTo>
                  <a:pt x="338697" y="1901318"/>
                </a:lnTo>
                <a:lnTo>
                  <a:pt x="346027" y="1891464"/>
                </a:lnTo>
                <a:lnTo>
                  <a:pt x="353675" y="1881927"/>
                </a:lnTo>
                <a:lnTo>
                  <a:pt x="362279" y="1872708"/>
                </a:lnTo>
                <a:lnTo>
                  <a:pt x="370883" y="1863807"/>
                </a:lnTo>
                <a:lnTo>
                  <a:pt x="380125" y="1854906"/>
                </a:lnTo>
                <a:lnTo>
                  <a:pt x="389685" y="1846005"/>
                </a:lnTo>
                <a:lnTo>
                  <a:pt x="400201" y="1837740"/>
                </a:lnTo>
                <a:lnTo>
                  <a:pt x="411036" y="1829157"/>
                </a:lnTo>
                <a:lnTo>
                  <a:pt x="422190" y="1820892"/>
                </a:lnTo>
                <a:lnTo>
                  <a:pt x="433980" y="1813263"/>
                </a:lnTo>
                <a:lnTo>
                  <a:pt x="446409" y="1805315"/>
                </a:lnTo>
                <a:lnTo>
                  <a:pt x="451189" y="1802772"/>
                </a:lnTo>
                <a:lnTo>
                  <a:pt x="456606" y="1800547"/>
                </a:lnTo>
                <a:lnTo>
                  <a:pt x="461705" y="1798957"/>
                </a:lnTo>
                <a:lnTo>
                  <a:pt x="467441" y="1797686"/>
                </a:lnTo>
                <a:lnTo>
                  <a:pt x="472859" y="1797050"/>
                </a:lnTo>
                <a:close/>
                <a:moveTo>
                  <a:pt x="799783" y="1741488"/>
                </a:moveTo>
                <a:lnTo>
                  <a:pt x="816611" y="1747205"/>
                </a:lnTo>
                <a:lnTo>
                  <a:pt x="833438" y="1753558"/>
                </a:lnTo>
                <a:lnTo>
                  <a:pt x="849631" y="1760228"/>
                </a:lnTo>
                <a:lnTo>
                  <a:pt x="865506" y="1767851"/>
                </a:lnTo>
                <a:lnTo>
                  <a:pt x="881064" y="1776427"/>
                </a:lnTo>
                <a:lnTo>
                  <a:pt x="896304" y="1785321"/>
                </a:lnTo>
                <a:lnTo>
                  <a:pt x="910909" y="1795167"/>
                </a:lnTo>
                <a:lnTo>
                  <a:pt x="925514" y="1805332"/>
                </a:lnTo>
                <a:lnTo>
                  <a:pt x="939166" y="1816131"/>
                </a:lnTo>
                <a:lnTo>
                  <a:pt x="952819" y="1827566"/>
                </a:lnTo>
                <a:lnTo>
                  <a:pt x="965201" y="1839953"/>
                </a:lnTo>
                <a:lnTo>
                  <a:pt x="977584" y="1852976"/>
                </a:lnTo>
                <a:lnTo>
                  <a:pt x="989331" y="1866317"/>
                </a:lnTo>
                <a:lnTo>
                  <a:pt x="1000444" y="1879975"/>
                </a:lnTo>
                <a:lnTo>
                  <a:pt x="1011239" y="1894586"/>
                </a:lnTo>
                <a:lnTo>
                  <a:pt x="1021081" y="1909514"/>
                </a:lnTo>
                <a:lnTo>
                  <a:pt x="1026479" y="1918090"/>
                </a:lnTo>
                <a:lnTo>
                  <a:pt x="1031559" y="1926666"/>
                </a:lnTo>
                <a:lnTo>
                  <a:pt x="1036004" y="1935242"/>
                </a:lnTo>
                <a:lnTo>
                  <a:pt x="1040766" y="1944136"/>
                </a:lnTo>
                <a:lnTo>
                  <a:pt x="1044894" y="1952712"/>
                </a:lnTo>
                <a:lnTo>
                  <a:pt x="1049021" y="1961605"/>
                </a:lnTo>
                <a:lnTo>
                  <a:pt x="1052831" y="1970817"/>
                </a:lnTo>
                <a:lnTo>
                  <a:pt x="1056324" y="1979710"/>
                </a:lnTo>
                <a:lnTo>
                  <a:pt x="1059816" y="1988922"/>
                </a:lnTo>
                <a:lnTo>
                  <a:pt x="1062991" y="1997815"/>
                </a:lnTo>
                <a:lnTo>
                  <a:pt x="1065849" y="2007026"/>
                </a:lnTo>
                <a:lnTo>
                  <a:pt x="1068706" y="2016555"/>
                </a:lnTo>
                <a:lnTo>
                  <a:pt x="1070929" y="2025767"/>
                </a:lnTo>
                <a:lnTo>
                  <a:pt x="1073151" y="2035295"/>
                </a:lnTo>
                <a:lnTo>
                  <a:pt x="1075056" y="2044507"/>
                </a:lnTo>
                <a:lnTo>
                  <a:pt x="1076961" y="2054353"/>
                </a:lnTo>
                <a:lnTo>
                  <a:pt x="1078549" y="2063882"/>
                </a:lnTo>
                <a:lnTo>
                  <a:pt x="1079819" y="2073411"/>
                </a:lnTo>
                <a:lnTo>
                  <a:pt x="1080771" y="2082940"/>
                </a:lnTo>
                <a:lnTo>
                  <a:pt x="1081724" y="2092786"/>
                </a:lnTo>
                <a:lnTo>
                  <a:pt x="1082359" y="2102315"/>
                </a:lnTo>
                <a:lnTo>
                  <a:pt x="1082676" y="2111844"/>
                </a:lnTo>
                <a:lnTo>
                  <a:pt x="1082676" y="2122008"/>
                </a:lnTo>
                <a:lnTo>
                  <a:pt x="1082676" y="2131537"/>
                </a:lnTo>
                <a:lnTo>
                  <a:pt x="1082359" y="2141066"/>
                </a:lnTo>
                <a:lnTo>
                  <a:pt x="1081724" y="2150913"/>
                </a:lnTo>
                <a:lnTo>
                  <a:pt x="1080771" y="2160442"/>
                </a:lnTo>
                <a:lnTo>
                  <a:pt x="1079819" y="2170606"/>
                </a:lnTo>
                <a:lnTo>
                  <a:pt x="1078231" y="2180135"/>
                </a:lnTo>
                <a:lnTo>
                  <a:pt x="1076644" y="2189981"/>
                </a:lnTo>
                <a:lnTo>
                  <a:pt x="1075056" y="2199510"/>
                </a:lnTo>
                <a:lnTo>
                  <a:pt x="1072834" y="2209674"/>
                </a:lnTo>
                <a:lnTo>
                  <a:pt x="1070611" y="2219203"/>
                </a:lnTo>
                <a:lnTo>
                  <a:pt x="1068071" y="2228732"/>
                </a:lnTo>
                <a:lnTo>
                  <a:pt x="1065214" y="2238261"/>
                </a:lnTo>
                <a:lnTo>
                  <a:pt x="1062356" y="2247472"/>
                </a:lnTo>
                <a:lnTo>
                  <a:pt x="1058864" y="2257001"/>
                </a:lnTo>
                <a:lnTo>
                  <a:pt x="1055689" y="2266212"/>
                </a:lnTo>
                <a:lnTo>
                  <a:pt x="1052196" y="2275106"/>
                </a:lnTo>
                <a:lnTo>
                  <a:pt x="1048386" y="2284317"/>
                </a:lnTo>
                <a:lnTo>
                  <a:pt x="1044259" y="2292893"/>
                </a:lnTo>
                <a:lnTo>
                  <a:pt x="1039814" y="2301787"/>
                </a:lnTo>
                <a:lnTo>
                  <a:pt x="1035369" y="2310045"/>
                </a:lnTo>
                <a:lnTo>
                  <a:pt x="1030606" y="2318621"/>
                </a:lnTo>
                <a:lnTo>
                  <a:pt x="1025844" y="2327197"/>
                </a:lnTo>
                <a:lnTo>
                  <a:pt x="1020764" y="2335456"/>
                </a:lnTo>
                <a:lnTo>
                  <a:pt x="1015366" y="2343396"/>
                </a:lnTo>
                <a:lnTo>
                  <a:pt x="1009969" y="2351655"/>
                </a:lnTo>
                <a:lnTo>
                  <a:pt x="1004254" y="2359278"/>
                </a:lnTo>
                <a:lnTo>
                  <a:pt x="998539" y="2366901"/>
                </a:lnTo>
                <a:lnTo>
                  <a:pt x="992506" y="2374524"/>
                </a:lnTo>
                <a:lnTo>
                  <a:pt x="985839" y="2381830"/>
                </a:lnTo>
                <a:lnTo>
                  <a:pt x="979806" y="2389135"/>
                </a:lnTo>
                <a:lnTo>
                  <a:pt x="972821" y="2396440"/>
                </a:lnTo>
                <a:lnTo>
                  <a:pt x="966471" y="2403111"/>
                </a:lnTo>
                <a:lnTo>
                  <a:pt x="959169" y="2409781"/>
                </a:lnTo>
                <a:lnTo>
                  <a:pt x="952184" y="2416451"/>
                </a:lnTo>
                <a:lnTo>
                  <a:pt x="944564" y="2423121"/>
                </a:lnTo>
                <a:lnTo>
                  <a:pt x="937261" y="2429156"/>
                </a:lnTo>
                <a:lnTo>
                  <a:pt x="929641" y="2435191"/>
                </a:lnTo>
                <a:lnTo>
                  <a:pt x="921704" y="2441544"/>
                </a:lnTo>
                <a:lnTo>
                  <a:pt x="913766" y="2447261"/>
                </a:lnTo>
                <a:lnTo>
                  <a:pt x="905511" y="2452661"/>
                </a:lnTo>
                <a:lnTo>
                  <a:pt x="897256" y="2458061"/>
                </a:lnTo>
                <a:lnTo>
                  <a:pt x="884874" y="2465684"/>
                </a:lnTo>
                <a:lnTo>
                  <a:pt x="872809" y="2472354"/>
                </a:lnTo>
                <a:lnTo>
                  <a:pt x="860426" y="2478707"/>
                </a:lnTo>
                <a:lnTo>
                  <a:pt x="847726" y="2484742"/>
                </a:lnTo>
                <a:lnTo>
                  <a:pt x="834708" y="2490141"/>
                </a:lnTo>
                <a:lnTo>
                  <a:pt x="821691" y="2495541"/>
                </a:lnTo>
                <a:lnTo>
                  <a:pt x="808991" y="2499988"/>
                </a:lnTo>
                <a:lnTo>
                  <a:pt x="795338" y="2503799"/>
                </a:lnTo>
                <a:lnTo>
                  <a:pt x="782003" y="2507611"/>
                </a:lnTo>
                <a:lnTo>
                  <a:pt x="768668" y="2510787"/>
                </a:lnTo>
                <a:lnTo>
                  <a:pt x="755016" y="2513328"/>
                </a:lnTo>
                <a:lnTo>
                  <a:pt x="741046" y="2515552"/>
                </a:lnTo>
                <a:lnTo>
                  <a:pt x="727393" y="2517140"/>
                </a:lnTo>
                <a:lnTo>
                  <a:pt x="713741" y="2518728"/>
                </a:lnTo>
                <a:lnTo>
                  <a:pt x="699771" y="2519363"/>
                </a:lnTo>
                <a:lnTo>
                  <a:pt x="685801" y="2519363"/>
                </a:lnTo>
                <a:lnTo>
                  <a:pt x="675958" y="2519363"/>
                </a:lnTo>
                <a:lnTo>
                  <a:pt x="666116" y="2519046"/>
                </a:lnTo>
                <a:lnTo>
                  <a:pt x="646113" y="2517140"/>
                </a:lnTo>
                <a:lnTo>
                  <a:pt x="647701" y="2406922"/>
                </a:lnTo>
                <a:lnTo>
                  <a:pt x="648971" y="2312586"/>
                </a:lnTo>
                <a:lnTo>
                  <a:pt x="650241" y="2242708"/>
                </a:lnTo>
                <a:lnTo>
                  <a:pt x="650876" y="2220156"/>
                </a:lnTo>
                <a:lnTo>
                  <a:pt x="651193" y="2207133"/>
                </a:lnTo>
                <a:lnTo>
                  <a:pt x="653416" y="2182040"/>
                </a:lnTo>
                <a:lnTo>
                  <a:pt x="656273" y="2157583"/>
                </a:lnTo>
                <a:lnTo>
                  <a:pt x="658813" y="2134078"/>
                </a:lnTo>
                <a:lnTo>
                  <a:pt x="661988" y="2111209"/>
                </a:lnTo>
                <a:lnTo>
                  <a:pt x="665481" y="2089293"/>
                </a:lnTo>
                <a:lnTo>
                  <a:pt x="668973" y="2068329"/>
                </a:lnTo>
                <a:lnTo>
                  <a:pt x="672148" y="2048001"/>
                </a:lnTo>
                <a:lnTo>
                  <a:pt x="675958" y="2028625"/>
                </a:lnTo>
                <a:lnTo>
                  <a:pt x="680403" y="2009885"/>
                </a:lnTo>
                <a:lnTo>
                  <a:pt x="684531" y="1991463"/>
                </a:lnTo>
                <a:lnTo>
                  <a:pt x="688658" y="1974311"/>
                </a:lnTo>
                <a:lnTo>
                  <a:pt x="693421" y="1957476"/>
                </a:lnTo>
                <a:lnTo>
                  <a:pt x="697866" y="1941595"/>
                </a:lnTo>
                <a:lnTo>
                  <a:pt x="702946" y="1926031"/>
                </a:lnTo>
                <a:lnTo>
                  <a:pt x="707708" y="1911420"/>
                </a:lnTo>
                <a:lnTo>
                  <a:pt x="712788" y="1897444"/>
                </a:lnTo>
                <a:lnTo>
                  <a:pt x="717868" y="1883786"/>
                </a:lnTo>
                <a:lnTo>
                  <a:pt x="723266" y="1870763"/>
                </a:lnTo>
                <a:lnTo>
                  <a:pt x="728663" y="1858693"/>
                </a:lnTo>
                <a:lnTo>
                  <a:pt x="733743" y="1846941"/>
                </a:lnTo>
                <a:lnTo>
                  <a:pt x="739141" y="1835824"/>
                </a:lnTo>
                <a:lnTo>
                  <a:pt x="744538" y="1825025"/>
                </a:lnTo>
                <a:lnTo>
                  <a:pt x="750253" y="1814543"/>
                </a:lnTo>
                <a:lnTo>
                  <a:pt x="755651" y="1804696"/>
                </a:lnTo>
                <a:lnTo>
                  <a:pt x="761366" y="1795485"/>
                </a:lnTo>
                <a:lnTo>
                  <a:pt x="766763" y="1786591"/>
                </a:lnTo>
                <a:lnTo>
                  <a:pt x="777876" y="1770392"/>
                </a:lnTo>
                <a:lnTo>
                  <a:pt x="788988" y="1755464"/>
                </a:lnTo>
                <a:lnTo>
                  <a:pt x="799783" y="1741488"/>
                </a:lnTo>
                <a:close/>
                <a:moveTo>
                  <a:pt x="687070" y="1632268"/>
                </a:moveTo>
                <a:lnTo>
                  <a:pt x="675640" y="1632585"/>
                </a:lnTo>
                <a:lnTo>
                  <a:pt x="663575" y="1632585"/>
                </a:lnTo>
                <a:lnTo>
                  <a:pt x="651828" y="1633538"/>
                </a:lnTo>
                <a:lnTo>
                  <a:pt x="640080" y="1634173"/>
                </a:lnTo>
                <a:lnTo>
                  <a:pt x="628015" y="1635760"/>
                </a:lnTo>
                <a:lnTo>
                  <a:pt x="616585" y="1637348"/>
                </a:lnTo>
                <a:lnTo>
                  <a:pt x="604838" y="1638935"/>
                </a:lnTo>
                <a:lnTo>
                  <a:pt x="592773" y="1641158"/>
                </a:lnTo>
                <a:lnTo>
                  <a:pt x="581343" y="1643381"/>
                </a:lnTo>
                <a:lnTo>
                  <a:pt x="569595" y="1645920"/>
                </a:lnTo>
                <a:lnTo>
                  <a:pt x="558165" y="1649095"/>
                </a:lnTo>
                <a:lnTo>
                  <a:pt x="546735" y="1652270"/>
                </a:lnTo>
                <a:lnTo>
                  <a:pt x="534670" y="1655763"/>
                </a:lnTo>
                <a:lnTo>
                  <a:pt x="523240" y="1659573"/>
                </a:lnTo>
                <a:lnTo>
                  <a:pt x="512128" y="1663700"/>
                </a:lnTo>
                <a:lnTo>
                  <a:pt x="500698" y="1668145"/>
                </a:lnTo>
                <a:lnTo>
                  <a:pt x="489268" y="1672908"/>
                </a:lnTo>
                <a:lnTo>
                  <a:pt x="478155" y="1678305"/>
                </a:lnTo>
                <a:lnTo>
                  <a:pt x="467043" y="1683703"/>
                </a:lnTo>
                <a:lnTo>
                  <a:pt x="455930" y="1689418"/>
                </a:lnTo>
                <a:lnTo>
                  <a:pt x="444818" y="1695133"/>
                </a:lnTo>
                <a:lnTo>
                  <a:pt x="434023" y="1701483"/>
                </a:lnTo>
                <a:lnTo>
                  <a:pt x="423545" y="1708150"/>
                </a:lnTo>
                <a:lnTo>
                  <a:pt x="412750" y="1714818"/>
                </a:lnTo>
                <a:lnTo>
                  <a:pt x="402273" y="1721803"/>
                </a:lnTo>
                <a:lnTo>
                  <a:pt x="392430" y="1729423"/>
                </a:lnTo>
                <a:lnTo>
                  <a:pt x="382588" y="1736726"/>
                </a:lnTo>
                <a:lnTo>
                  <a:pt x="373063" y="1744663"/>
                </a:lnTo>
                <a:lnTo>
                  <a:pt x="363220" y="1752283"/>
                </a:lnTo>
                <a:lnTo>
                  <a:pt x="354330" y="1760856"/>
                </a:lnTo>
                <a:lnTo>
                  <a:pt x="345440" y="1768793"/>
                </a:lnTo>
                <a:lnTo>
                  <a:pt x="336550" y="1777683"/>
                </a:lnTo>
                <a:lnTo>
                  <a:pt x="328295" y="1785938"/>
                </a:lnTo>
                <a:lnTo>
                  <a:pt x="320040" y="1795146"/>
                </a:lnTo>
                <a:lnTo>
                  <a:pt x="312103" y="1804036"/>
                </a:lnTo>
                <a:lnTo>
                  <a:pt x="304483" y="1813243"/>
                </a:lnTo>
                <a:lnTo>
                  <a:pt x="297180" y="1822768"/>
                </a:lnTo>
                <a:lnTo>
                  <a:pt x="289878" y="1832293"/>
                </a:lnTo>
                <a:lnTo>
                  <a:pt x="282893" y="1841818"/>
                </a:lnTo>
                <a:lnTo>
                  <a:pt x="276225" y="1851978"/>
                </a:lnTo>
                <a:lnTo>
                  <a:pt x="269875" y="1861821"/>
                </a:lnTo>
                <a:lnTo>
                  <a:pt x="263842" y="1871663"/>
                </a:lnTo>
                <a:lnTo>
                  <a:pt x="257810" y="1882141"/>
                </a:lnTo>
                <a:lnTo>
                  <a:pt x="252095" y="1892301"/>
                </a:lnTo>
                <a:lnTo>
                  <a:pt x="246697" y="1903096"/>
                </a:lnTo>
                <a:lnTo>
                  <a:pt x="241617" y="1913573"/>
                </a:lnTo>
                <a:lnTo>
                  <a:pt x="236855" y="1924051"/>
                </a:lnTo>
                <a:lnTo>
                  <a:pt x="232092" y="1935163"/>
                </a:lnTo>
                <a:lnTo>
                  <a:pt x="227965" y="1945958"/>
                </a:lnTo>
                <a:lnTo>
                  <a:pt x="223837" y="1957071"/>
                </a:lnTo>
                <a:lnTo>
                  <a:pt x="220027" y="1968183"/>
                </a:lnTo>
                <a:lnTo>
                  <a:pt x="216535" y="1979296"/>
                </a:lnTo>
                <a:lnTo>
                  <a:pt x="213360" y="1990726"/>
                </a:lnTo>
                <a:lnTo>
                  <a:pt x="210502" y="2001838"/>
                </a:lnTo>
                <a:lnTo>
                  <a:pt x="207645" y="2013268"/>
                </a:lnTo>
                <a:lnTo>
                  <a:pt x="205105" y="2024698"/>
                </a:lnTo>
                <a:lnTo>
                  <a:pt x="203200" y="2036763"/>
                </a:lnTo>
                <a:lnTo>
                  <a:pt x="201295" y="2048193"/>
                </a:lnTo>
                <a:lnTo>
                  <a:pt x="199390" y="2059623"/>
                </a:lnTo>
                <a:lnTo>
                  <a:pt x="198120" y="2071371"/>
                </a:lnTo>
                <a:lnTo>
                  <a:pt x="196850" y="2082801"/>
                </a:lnTo>
                <a:lnTo>
                  <a:pt x="196215" y="2094866"/>
                </a:lnTo>
                <a:lnTo>
                  <a:pt x="195897" y="2106613"/>
                </a:lnTo>
                <a:lnTo>
                  <a:pt x="195580" y="2118043"/>
                </a:lnTo>
                <a:lnTo>
                  <a:pt x="195580" y="2129791"/>
                </a:lnTo>
                <a:lnTo>
                  <a:pt x="195897" y="2141856"/>
                </a:lnTo>
                <a:lnTo>
                  <a:pt x="196532" y="2153603"/>
                </a:lnTo>
                <a:lnTo>
                  <a:pt x="197485" y="2165668"/>
                </a:lnTo>
                <a:lnTo>
                  <a:pt x="198437" y="2177098"/>
                </a:lnTo>
                <a:lnTo>
                  <a:pt x="200025" y="2188846"/>
                </a:lnTo>
                <a:lnTo>
                  <a:pt x="201930" y="2200593"/>
                </a:lnTo>
                <a:lnTo>
                  <a:pt x="203835" y="2212023"/>
                </a:lnTo>
                <a:lnTo>
                  <a:pt x="206057" y="2224088"/>
                </a:lnTo>
                <a:lnTo>
                  <a:pt x="208915" y="2235518"/>
                </a:lnTo>
                <a:lnTo>
                  <a:pt x="211772" y="2247266"/>
                </a:lnTo>
                <a:lnTo>
                  <a:pt x="215265" y="2258696"/>
                </a:lnTo>
                <a:lnTo>
                  <a:pt x="218757" y="2270443"/>
                </a:lnTo>
                <a:lnTo>
                  <a:pt x="222567" y="2281873"/>
                </a:lnTo>
                <a:lnTo>
                  <a:pt x="226695" y="2293303"/>
                </a:lnTo>
                <a:lnTo>
                  <a:pt x="231140" y="2304733"/>
                </a:lnTo>
                <a:lnTo>
                  <a:pt x="235902" y="2315846"/>
                </a:lnTo>
                <a:lnTo>
                  <a:pt x="240982" y="2327276"/>
                </a:lnTo>
                <a:lnTo>
                  <a:pt x="246380" y="2338388"/>
                </a:lnTo>
                <a:lnTo>
                  <a:pt x="252095" y="2349501"/>
                </a:lnTo>
                <a:lnTo>
                  <a:pt x="257810" y="2360296"/>
                </a:lnTo>
                <a:lnTo>
                  <a:pt x="264160" y="2371408"/>
                </a:lnTo>
                <a:lnTo>
                  <a:pt x="270827" y="2381886"/>
                </a:lnTo>
                <a:lnTo>
                  <a:pt x="277813" y="2392681"/>
                </a:lnTo>
                <a:lnTo>
                  <a:pt x="284798" y="2403158"/>
                </a:lnTo>
                <a:lnTo>
                  <a:pt x="292100" y="2413001"/>
                </a:lnTo>
                <a:lnTo>
                  <a:pt x="299720" y="2422843"/>
                </a:lnTo>
                <a:lnTo>
                  <a:pt x="307658" y="2432368"/>
                </a:lnTo>
                <a:lnTo>
                  <a:pt x="315595" y="2442211"/>
                </a:lnTo>
                <a:lnTo>
                  <a:pt x="323533" y="2451101"/>
                </a:lnTo>
                <a:lnTo>
                  <a:pt x="332105" y="2459991"/>
                </a:lnTo>
                <a:lnTo>
                  <a:pt x="340360" y="2468881"/>
                </a:lnTo>
                <a:lnTo>
                  <a:pt x="349250" y="2477136"/>
                </a:lnTo>
                <a:lnTo>
                  <a:pt x="358140" y="2485391"/>
                </a:lnTo>
                <a:lnTo>
                  <a:pt x="367348" y="2493328"/>
                </a:lnTo>
                <a:lnTo>
                  <a:pt x="376238" y="2500948"/>
                </a:lnTo>
                <a:lnTo>
                  <a:pt x="385445" y="2508251"/>
                </a:lnTo>
                <a:lnTo>
                  <a:pt x="394970" y="2515553"/>
                </a:lnTo>
                <a:lnTo>
                  <a:pt x="405130" y="2522538"/>
                </a:lnTo>
                <a:lnTo>
                  <a:pt x="414655" y="2528888"/>
                </a:lnTo>
                <a:lnTo>
                  <a:pt x="424498" y="2535556"/>
                </a:lnTo>
                <a:lnTo>
                  <a:pt x="434975" y="2541588"/>
                </a:lnTo>
                <a:lnTo>
                  <a:pt x="445135" y="2547621"/>
                </a:lnTo>
                <a:lnTo>
                  <a:pt x="455613" y="2553018"/>
                </a:lnTo>
                <a:lnTo>
                  <a:pt x="465773" y="2558416"/>
                </a:lnTo>
                <a:lnTo>
                  <a:pt x="476568" y="2563813"/>
                </a:lnTo>
                <a:lnTo>
                  <a:pt x="487363" y="2568258"/>
                </a:lnTo>
                <a:lnTo>
                  <a:pt x="498158" y="2573021"/>
                </a:lnTo>
                <a:lnTo>
                  <a:pt x="509270" y="2577466"/>
                </a:lnTo>
                <a:lnTo>
                  <a:pt x="520065" y="2581276"/>
                </a:lnTo>
                <a:lnTo>
                  <a:pt x="531178" y="2585086"/>
                </a:lnTo>
                <a:lnTo>
                  <a:pt x="542290" y="2588896"/>
                </a:lnTo>
                <a:lnTo>
                  <a:pt x="553720" y="2592071"/>
                </a:lnTo>
                <a:lnTo>
                  <a:pt x="564833" y="2594928"/>
                </a:lnTo>
                <a:lnTo>
                  <a:pt x="576580" y="2597786"/>
                </a:lnTo>
                <a:lnTo>
                  <a:pt x="588010" y="2600326"/>
                </a:lnTo>
                <a:lnTo>
                  <a:pt x="599440" y="2602231"/>
                </a:lnTo>
                <a:lnTo>
                  <a:pt x="611188" y="2604136"/>
                </a:lnTo>
                <a:lnTo>
                  <a:pt x="622618" y="2605724"/>
                </a:lnTo>
                <a:lnTo>
                  <a:pt x="634683" y="2607311"/>
                </a:lnTo>
                <a:lnTo>
                  <a:pt x="646113" y="2608581"/>
                </a:lnTo>
                <a:lnTo>
                  <a:pt x="657860" y="2609216"/>
                </a:lnTo>
                <a:lnTo>
                  <a:pt x="669925" y="2609534"/>
                </a:lnTo>
                <a:lnTo>
                  <a:pt x="681355" y="2609851"/>
                </a:lnTo>
                <a:lnTo>
                  <a:pt x="693103" y="2609851"/>
                </a:lnTo>
                <a:lnTo>
                  <a:pt x="704850" y="2609534"/>
                </a:lnTo>
                <a:lnTo>
                  <a:pt x="716915" y="2608899"/>
                </a:lnTo>
                <a:lnTo>
                  <a:pt x="728345" y="2607946"/>
                </a:lnTo>
                <a:lnTo>
                  <a:pt x="740093" y="2606676"/>
                </a:lnTo>
                <a:lnTo>
                  <a:pt x="752158" y="2605406"/>
                </a:lnTo>
                <a:lnTo>
                  <a:pt x="763905" y="2603501"/>
                </a:lnTo>
                <a:lnTo>
                  <a:pt x="775335" y="2601279"/>
                </a:lnTo>
                <a:lnTo>
                  <a:pt x="787083" y="2598738"/>
                </a:lnTo>
                <a:lnTo>
                  <a:pt x="798830" y="2596198"/>
                </a:lnTo>
                <a:lnTo>
                  <a:pt x="810578" y="2593658"/>
                </a:lnTo>
                <a:lnTo>
                  <a:pt x="822008" y="2590166"/>
                </a:lnTo>
                <a:lnTo>
                  <a:pt x="833438" y="2586673"/>
                </a:lnTo>
                <a:lnTo>
                  <a:pt x="844868" y="2582863"/>
                </a:lnTo>
                <a:lnTo>
                  <a:pt x="856615" y="2578736"/>
                </a:lnTo>
                <a:lnTo>
                  <a:pt x="867410" y="2573973"/>
                </a:lnTo>
                <a:lnTo>
                  <a:pt x="879158" y="2569528"/>
                </a:lnTo>
                <a:lnTo>
                  <a:pt x="890270" y="2564131"/>
                </a:lnTo>
                <a:lnTo>
                  <a:pt x="901383" y="2558733"/>
                </a:lnTo>
                <a:lnTo>
                  <a:pt x="912178" y="2553336"/>
                </a:lnTo>
                <a:lnTo>
                  <a:pt x="923290" y="2547303"/>
                </a:lnTo>
                <a:lnTo>
                  <a:pt x="934085" y="2540636"/>
                </a:lnTo>
                <a:lnTo>
                  <a:pt x="944880" y="2534286"/>
                </a:lnTo>
                <a:lnTo>
                  <a:pt x="955675" y="2527301"/>
                </a:lnTo>
                <a:lnTo>
                  <a:pt x="965835" y="2520633"/>
                </a:lnTo>
                <a:lnTo>
                  <a:pt x="976313" y="2512696"/>
                </a:lnTo>
                <a:lnTo>
                  <a:pt x="986155" y="2505711"/>
                </a:lnTo>
                <a:lnTo>
                  <a:pt x="995680" y="2497456"/>
                </a:lnTo>
                <a:lnTo>
                  <a:pt x="1005205" y="2489836"/>
                </a:lnTo>
                <a:lnTo>
                  <a:pt x="1014095" y="2481581"/>
                </a:lnTo>
                <a:lnTo>
                  <a:pt x="1023303" y="2473326"/>
                </a:lnTo>
                <a:lnTo>
                  <a:pt x="1031558" y="2464753"/>
                </a:lnTo>
                <a:lnTo>
                  <a:pt x="1040130" y="2456181"/>
                </a:lnTo>
                <a:lnTo>
                  <a:pt x="1048385" y="2446973"/>
                </a:lnTo>
                <a:lnTo>
                  <a:pt x="1056640" y="2438083"/>
                </a:lnTo>
                <a:lnTo>
                  <a:pt x="1064260" y="2429193"/>
                </a:lnTo>
                <a:lnTo>
                  <a:pt x="1071563" y="2419351"/>
                </a:lnTo>
                <a:lnTo>
                  <a:pt x="1078865" y="2409826"/>
                </a:lnTo>
                <a:lnTo>
                  <a:pt x="1085533" y="2400301"/>
                </a:lnTo>
                <a:lnTo>
                  <a:pt x="1092200" y="2390458"/>
                </a:lnTo>
                <a:lnTo>
                  <a:pt x="1098550" y="2380616"/>
                </a:lnTo>
                <a:lnTo>
                  <a:pt x="1104583" y="2370456"/>
                </a:lnTo>
                <a:lnTo>
                  <a:pt x="1110933" y="2360296"/>
                </a:lnTo>
                <a:lnTo>
                  <a:pt x="1116330" y="2349818"/>
                </a:lnTo>
                <a:lnTo>
                  <a:pt x="1121728" y="2339023"/>
                </a:lnTo>
                <a:lnTo>
                  <a:pt x="1126808" y="2328863"/>
                </a:lnTo>
                <a:lnTo>
                  <a:pt x="1131570" y="2318068"/>
                </a:lnTo>
                <a:lnTo>
                  <a:pt x="1136015" y="2306956"/>
                </a:lnTo>
                <a:lnTo>
                  <a:pt x="1140778" y="2296478"/>
                </a:lnTo>
                <a:lnTo>
                  <a:pt x="1144588" y="2285366"/>
                </a:lnTo>
                <a:lnTo>
                  <a:pt x="1148398" y="2274253"/>
                </a:lnTo>
                <a:lnTo>
                  <a:pt x="1151890" y="2263141"/>
                </a:lnTo>
                <a:lnTo>
                  <a:pt x="1155383" y="2251711"/>
                </a:lnTo>
                <a:lnTo>
                  <a:pt x="1158240" y="2240598"/>
                </a:lnTo>
                <a:lnTo>
                  <a:pt x="1161098" y="2228851"/>
                </a:lnTo>
                <a:lnTo>
                  <a:pt x="1163320" y="2217421"/>
                </a:lnTo>
                <a:lnTo>
                  <a:pt x="1165543" y="2205673"/>
                </a:lnTo>
                <a:lnTo>
                  <a:pt x="1167448" y="2194243"/>
                </a:lnTo>
                <a:lnTo>
                  <a:pt x="1169035" y="2182813"/>
                </a:lnTo>
                <a:lnTo>
                  <a:pt x="1170305" y="2170748"/>
                </a:lnTo>
                <a:lnTo>
                  <a:pt x="1171258" y="2159318"/>
                </a:lnTo>
                <a:lnTo>
                  <a:pt x="1172210" y="2147571"/>
                </a:lnTo>
                <a:lnTo>
                  <a:pt x="1172845" y="2135823"/>
                </a:lnTo>
                <a:lnTo>
                  <a:pt x="1172845" y="2123758"/>
                </a:lnTo>
                <a:lnTo>
                  <a:pt x="1172845" y="2112328"/>
                </a:lnTo>
                <a:lnTo>
                  <a:pt x="1172528" y="2100581"/>
                </a:lnTo>
                <a:lnTo>
                  <a:pt x="1172210" y="2088516"/>
                </a:lnTo>
                <a:lnTo>
                  <a:pt x="1170940" y="2076768"/>
                </a:lnTo>
                <a:lnTo>
                  <a:pt x="1169670" y="2065021"/>
                </a:lnTo>
                <a:lnTo>
                  <a:pt x="1168083" y="2053591"/>
                </a:lnTo>
                <a:lnTo>
                  <a:pt x="1166813" y="2041526"/>
                </a:lnTo>
                <a:lnTo>
                  <a:pt x="1164273" y="2029778"/>
                </a:lnTo>
                <a:lnTo>
                  <a:pt x="1162050" y="2018348"/>
                </a:lnTo>
                <a:lnTo>
                  <a:pt x="1159510" y="2006283"/>
                </a:lnTo>
                <a:lnTo>
                  <a:pt x="1156335" y="1994853"/>
                </a:lnTo>
                <a:lnTo>
                  <a:pt x="1153478" y="1983423"/>
                </a:lnTo>
                <a:lnTo>
                  <a:pt x="1149985" y="1971993"/>
                </a:lnTo>
                <a:lnTo>
                  <a:pt x="1145540" y="1960563"/>
                </a:lnTo>
                <a:lnTo>
                  <a:pt x="1141730" y="1949133"/>
                </a:lnTo>
                <a:lnTo>
                  <a:pt x="1137285" y="1937386"/>
                </a:lnTo>
                <a:lnTo>
                  <a:pt x="1132205" y="1926591"/>
                </a:lnTo>
                <a:lnTo>
                  <a:pt x="1127443" y="1914843"/>
                </a:lnTo>
                <a:lnTo>
                  <a:pt x="1122045" y="1903731"/>
                </a:lnTo>
                <a:lnTo>
                  <a:pt x="1116330" y="1892936"/>
                </a:lnTo>
                <a:lnTo>
                  <a:pt x="1110615" y="1882141"/>
                </a:lnTo>
                <a:lnTo>
                  <a:pt x="1103948" y="1871028"/>
                </a:lnTo>
                <a:lnTo>
                  <a:pt x="1097598" y="1860233"/>
                </a:lnTo>
                <a:lnTo>
                  <a:pt x="1090613" y="1849438"/>
                </a:lnTo>
                <a:lnTo>
                  <a:pt x="1083310" y="1839278"/>
                </a:lnTo>
                <a:lnTo>
                  <a:pt x="1076008" y="1829436"/>
                </a:lnTo>
                <a:lnTo>
                  <a:pt x="1068388" y="1819276"/>
                </a:lnTo>
                <a:lnTo>
                  <a:pt x="1060768" y="1809751"/>
                </a:lnTo>
                <a:lnTo>
                  <a:pt x="1053148" y="1800226"/>
                </a:lnTo>
                <a:lnTo>
                  <a:pt x="1044575" y="1791018"/>
                </a:lnTo>
                <a:lnTo>
                  <a:pt x="1036320" y="1782128"/>
                </a:lnTo>
                <a:lnTo>
                  <a:pt x="1027748" y="1773556"/>
                </a:lnTo>
                <a:lnTo>
                  <a:pt x="1019175" y="1764983"/>
                </a:lnTo>
                <a:lnTo>
                  <a:pt x="1010285" y="1757046"/>
                </a:lnTo>
                <a:lnTo>
                  <a:pt x="1001395" y="1749108"/>
                </a:lnTo>
                <a:lnTo>
                  <a:pt x="992188" y="1741171"/>
                </a:lnTo>
                <a:lnTo>
                  <a:pt x="982663" y="1734186"/>
                </a:lnTo>
                <a:lnTo>
                  <a:pt x="973138" y="1726883"/>
                </a:lnTo>
                <a:lnTo>
                  <a:pt x="963613" y="1719898"/>
                </a:lnTo>
                <a:lnTo>
                  <a:pt x="953770" y="1713230"/>
                </a:lnTo>
                <a:lnTo>
                  <a:pt x="943610" y="1706880"/>
                </a:lnTo>
                <a:lnTo>
                  <a:pt x="933768" y="1700848"/>
                </a:lnTo>
                <a:lnTo>
                  <a:pt x="923290" y="1695133"/>
                </a:lnTo>
                <a:lnTo>
                  <a:pt x="913130" y="1689418"/>
                </a:lnTo>
                <a:lnTo>
                  <a:pt x="902335" y="1684020"/>
                </a:lnTo>
                <a:lnTo>
                  <a:pt x="892175" y="1678623"/>
                </a:lnTo>
                <a:lnTo>
                  <a:pt x="881380" y="1673860"/>
                </a:lnTo>
                <a:lnTo>
                  <a:pt x="870268" y="1669415"/>
                </a:lnTo>
                <a:lnTo>
                  <a:pt x="859473" y="1664653"/>
                </a:lnTo>
                <a:lnTo>
                  <a:pt x="848360" y="1660843"/>
                </a:lnTo>
                <a:lnTo>
                  <a:pt x="837248" y="1657033"/>
                </a:lnTo>
                <a:lnTo>
                  <a:pt x="825818" y="1653858"/>
                </a:lnTo>
                <a:lnTo>
                  <a:pt x="814705" y="1650365"/>
                </a:lnTo>
                <a:lnTo>
                  <a:pt x="803275" y="1647190"/>
                </a:lnTo>
                <a:lnTo>
                  <a:pt x="791845" y="1644651"/>
                </a:lnTo>
                <a:lnTo>
                  <a:pt x="780415" y="1642111"/>
                </a:lnTo>
                <a:lnTo>
                  <a:pt x="768985" y="1639888"/>
                </a:lnTo>
                <a:lnTo>
                  <a:pt x="757238" y="1637983"/>
                </a:lnTo>
                <a:lnTo>
                  <a:pt x="745490" y="1636395"/>
                </a:lnTo>
                <a:lnTo>
                  <a:pt x="734060" y="1635125"/>
                </a:lnTo>
                <a:lnTo>
                  <a:pt x="722313" y="1633855"/>
                </a:lnTo>
                <a:lnTo>
                  <a:pt x="710565" y="1632903"/>
                </a:lnTo>
                <a:lnTo>
                  <a:pt x="698818" y="1632585"/>
                </a:lnTo>
                <a:lnTo>
                  <a:pt x="687070" y="1632268"/>
                </a:lnTo>
                <a:close/>
                <a:moveTo>
                  <a:pt x="1446848" y="1466850"/>
                </a:moveTo>
                <a:lnTo>
                  <a:pt x="1448435" y="1479858"/>
                </a:lnTo>
                <a:lnTo>
                  <a:pt x="1450658" y="1496357"/>
                </a:lnTo>
                <a:lnTo>
                  <a:pt x="1453833" y="1515711"/>
                </a:lnTo>
                <a:lnTo>
                  <a:pt x="1457960" y="1538238"/>
                </a:lnTo>
                <a:lnTo>
                  <a:pt x="1468120" y="1591541"/>
                </a:lnTo>
                <a:lnTo>
                  <a:pt x="1480185" y="1653093"/>
                </a:lnTo>
                <a:lnTo>
                  <a:pt x="1494155" y="1721308"/>
                </a:lnTo>
                <a:lnTo>
                  <a:pt x="1509713" y="1794282"/>
                </a:lnTo>
                <a:lnTo>
                  <a:pt x="1525905" y="1870112"/>
                </a:lnTo>
                <a:lnTo>
                  <a:pt x="1542098" y="1946576"/>
                </a:lnTo>
                <a:lnTo>
                  <a:pt x="1574800" y="2092842"/>
                </a:lnTo>
                <a:lnTo>
                  <a:pt x="1602740" y="2217533"/>
                </a:lnTo>
                <a:lnTo>
                  <a:pt x="1629410" y="2336830"/>
                </a:lnTo>
                <a:lnTo>
                  <a:pt x="1730693" y="1746690"/>
                </a:lnTo>
                <a:lnTo>
                  <a:pt x="1671003" y="1606453"/>
                </a:lnTo>
                <a:lnTo>
                  <a:pt x="1768475" y="1514442"/>
                </a:lnTo>
                <a:lnTo>
                  <a:pt x="1798955" y="1514442"/>
                </a:lnTo>
                <a:lnTo>
                  <a:pt x="1806258" y="1514442"/>
                </a:lnTo>
                <a:lnTo>
                  <a:pt x="1836420" y="1514442"/>
                </a:lnTo>
                <a:lnTo>
                  <a:pt x="1933575" y="1606453"/>
                </a:lnTo>
                <a:lnTo>
                  <a:pt x="1873885" y="1746690"/>
                </a:lnTo>
                <a:lnTo>
                  <a:pt x="1975168" y="2336830"/>
                </a:lnTo>
                <a:lnTo>
                  <a:pt x="2002155" y="2217533"/>
                </a:lnTo>
                <a:lnTo>
                  <a:pt x="2030095" y="2092842"/>
                </a:lnTo>
                <a:lnTo>
                  <a:pt x="2062480" y="1946576"/>
                </a:lnTo>
                <a:lnTo>
                  <a:pt x="2078990" y="1870112"/>
                </a:lnTo>
                <a:lnTo>
                  <a:pt x="2094865" y="1794282"/>
                </a:lnTo>
                <a:lnTo>
                  <a:pt x="2110740" y="1721308"/>
                </a:lnTo>
                <a:lnTo>
                  <a:pt x="2124393" y="1653093"/>
                </a:lnTo>
                <a:lnTo>
                  <a:pt x="2136775" y="1591541"/>
                </a:lnTo>
                <a:lnTo>
                  <a:pt x="2146618" y="1538238"/>
                </a:lnTo>
                <a:lnTo>
                  <a:pt x="2150428" y="1515711"/>
                </a:lnTo>
                <a:lnTo>
                  <a:pt x="2153920" y="1496357"/>
                </a:lnTo>
                <a:lnTo>
                  <a:pt x="2156143" y="1479858"/>
                </a:lnTo>
                <a:lnTo>
                  <a:pt x="2157730" y="1466850"/>
                </a:lnTo>
                <a:lnTo>
                  <a:pt x="2164398" y="1469071"/>
                </a:lnTo>
                <a:lnTo>
                  <a:pt x="2173923" y="1471609"/>
                </a:lnTo>
                <a:lnTo>
                  <a:pt x="2226628" y="1488108"/>
                </a:lnTo>
                <a:lnTo>
                  <a:pt x="2293620" y="1509683"/>
                </a:lnTo>
                <a:lnTo>
                  <a:pt x="2331085" y="1522374"/>
                </a:lnTo>
                <a:lnTo>
                  <a:pt x="2370455" y="1535700"/>
                </a:lnTo>
                <a:lnTo>
                  <a:pt x="2411730" y="1549660"/>
                </a:lnTo>
                <a:lnTo>
                  <a:pt x="2453323" y="1564255"/>
                </a:lnTo>
                <a:lnTo>
                  <a:pt x="2495868" y="1579801"/>
                </a:lnTo>
                <a:lnTo>
                  <a:pt x="2538413" y="1595665"/>
                </a:lnTo>
                <a:lnTo>
                  <a:pt x="2580005" y="1612164"/>
                </a:lnTo>
                <a:lnTo>
                  <a:pt x="2620645" y="1628345"/>
                </a:lnTo>
                <a:lnTo>
                  <a:pt x="2659698" y="1644844"/>
                </a:lnTo>
                <a:lnTo>
                  <a:pt x="2678430" y="1653410"/>
                </a:lnTo>
                <a:lnTo>
                  <a:pt x="2696210" y="1661342"/>
                </a:lnTo>
                <a:lnTo>
                  <a:pt x="2713990" y="1669909"/>
                </a:lnTo>
                <a:lnTo>
                  <a:pt x="2730818" y="1678158"/>
                </a:lnTo>
                <a:lnTo>
                  <a:pt x="2747010" y="1686090"/>
                </a:lnTo>
                <a:lnTo>
                  <a:pt x="2761933" y="1694339"/>
                </a:lnTo>
                <a:lnTo>
                  <a:pt x="2773363" y="1705761"/>
                </a:lnTo>
                <a:lnTo>
                  <a:pt x="2785110" y="1718770"/>
                </a:lnTo>
                <a:lnTo>
                  <a:pt x="2798128" y="1733364"/>
                </a:lnTo>
                <a:lnTo>
                  <a:pt x="2805113" y="1741296"/>
                </a:lnTo>
                <a:lnTo>
                  <a:pt x="2811780" y="1749546"/>
                </a:lnTo>
                <a:lnTo>
                  <a:pt x="2818766" y="1758747"/>
                </a:lnTo>
                <a:lnTo>
                  <a:pt x="2825750" y="1768265"/>
                </a:lnTo>
                <a:lnTo>
                  <a:pt x="2833053" y="1778735"/>
                </a:lnTo>
                <a:lnTo>
                  <a:pt x="2839720" y="1789840"/>
                </a:lnTo>
                <a:lnTo>
                  <a:pt x="2847023" y="1801262"/>
                </a:lnTo>
                <a:lnTo>
                  <a:pt x="2854326" y="1813636"/>
                </a:lnTo>
                <a:lnTo>
                  <a:pt x="2861310" y="1826962"/>
                </a:lnTo>
                <a:lnTo>
                  <a:pt x="2867978" y="1840922"/>
                </a:lnTo>
                <a:lnTo>
                  <a:pt x="2874963" y="1855517"/>
                </a:lnTo>
                <a:lnTo>
                  <a:pt x="2881948" y="1871698"/>
                </a:lnTo>
                <a:lnTo>
                  <a:pt x="2888933" y="1887880"/>
                </a:lnTo>
                <a:lnTo>
                  <a:pt x="2895283" y="1905964"/>
                </a:lnTo>
                <a:lnTo>
                  <a:pt x="2901316" y="1924367"/>
                </a:lnTo>
                <a:lnTo>
                  <a:pt x="2907666" y="1944355"/>
                </a:lnTo>
                <a:lnTo>
                  <a:pt x="2913698" y="1964978"/>
                </a:lnTo>
                <a:lnTo>
                  <a:pt x="2919413" y="1986871"/>
                </a:lnTo>
                <a:lnTo>
                  <a:pt x="2924810" y="2010032"/>
                </a:lnTo>
                <a:lnTo>
                  <a:pt x="2930208" y="2034463"/>
                </a:lnTo>
                <a:lnTo>
                  <a:pt x="2934653" y="2059528"/>
                </a:lnTo>
                <a:lnTo>
                  <a:pt x="2939416" y="2086496"/>
                </a:lnTo>
                <a:lnTo>
                  <a:pt x="2943543" y="2114734"/>
                </a:lnTo>
                <a:lnTo>
                  <a:pt x="2947353" y="2144241"/>
                </a:lnTo>
                <a:lnTo>
                  <a:pt x="2950846" y="2175017"/>
                </a:lnTo>
                <a:lnTo>
                  <a:pt x="2953703" y="2207062"/>
                </a:lnTo>
                <a:lnTo>
                  <a:pt x="2954338" y="2215946"/>
                </a:lnTo>
                <a:lnTo>
                  <a:pt x="2954656" y="2230858"/>
                </a:lnTo>
                <a:lnTo>
                  <a:pt x="2955608" y="2275595"/>
                </a:lnTo>
                <a:lnTo>
                  <a:pt x="2957196" y="2411390"/>
                </a:lnTo>
                <a:lnTo>
                  <a:pt x="2959100" y="2583673"/>
                </a:lnTo>
                <a:lnTo>
                  <a:pt x="2960688" y="2760715"/>
                </a:lnTo>
                <a:lnTo>
                  <a:pt x="2908936" y="2767695"/>
                </a:lnTo>
                <a:lnTo>
                  <a:pt x="2857818" y="2773723"/>
                </a:lnTo>
                <a:lnTo>
                  <a:pt x="2806383" y="2779434"/>
                </a:lnTo>
                <a:lnTo>
                  <a:pt x="2755266" y="2784511"/>
                </a:lnTo>
                <a:lnTo>
                  <a:pt x="2702878" y="2788952"/>
                </a:lnTo>
                <a:lnTo>
                  <a:pt x="2649220" y="2793712"/>
                </a:lnTo>
                <a:lnTo>
                  <a:pt x="2536825" y="2802278"/>
                </a:lnTo>
                <a:lnTo>
                  <a:pt x="2535555" y="2668704"/>
                </a:lnTo>
                <a:lnTo>
                  <a:pt x="2534920" y="2527832"/>
                </a:lnTo>
                <a:lnTo>
                  <a:pt x="2534285" y="2333022"/>
                </a:lnTo>
                <a:lnTo>
                  <a:pt x="2534285" y="2318745"/>
                </a:lnTo>
                <a:lnTo>
                  <a:pt x="2533333" y="2305102"/>
                </a:lnTo>
                <a:lnTo>
                  <a:pt x="2531745" y="2291776"/>
                </a:lnTo>
                <a:lnTo>
                  <a:pt x="2530475" y="2279085"/>
                </a:lnTo>
                <a:lnTo>
                  <a:pt x="2527935" y="2266711"/>
                </a:lnTo>
                <a:lnTo>
                  <a:pt x="2525713" y="2254654"/>
                </a:lnTo>
                <a:lnTo>
                  <a:pt x="2522538" y="2243232"/>
                </a:lnTo>
                <a:lnTo>
                  <a:pt x="2519680" y="2232127"/>
                </a:lnTo>
                <a:lnTo>
                  <a:pt x="2515870" y="2221340"/>
                </a:lnTo>
                <a:lnTo>
                  <a:pt x="2512060" y="2210870"/>
                </a:lnTo>
                <a:lnTo>
                  <a:pt x="2508250" y="2200717"/>
                </a:lnTo>
                <a:lnTo>
                  <a:pt x="2503488" y="2191198"/>
                </a:lnTo>
                <a:lnTo>
                  <a:pt x="2499360" y="2181680"/>
                </a:lnTo>
                <a:lnTo>
                  <a:pt x="2494280" y="2172796"/>
                </a:lnTo>
                <a:lnTo>
                  <a:pt x="2489835" y="2163912"/>
                </a:lnTo>
                <a:lnTo>
                  <a:pt x="2484755" y="2155346"/>
                </a:lnTo>
                <a:lnTo>
                  <a:pt x="2484755" y="2813383"/>
                </a:lnTo>
                <a:lnTo>
                  <a:pt x="2405698" y="2818459"/>
                </a:lnTo>
                <a:lnTo>
                  <a:pt x="2323148" y="2822584"/>
                </a:lnTo>
                <a:lnTo>
                  <a:pt x="2238058" y="2826391"/>
                </a:lnTo>
                <a:lnTo>
                  <a:pt x="2150745" y="2829881"/>
                </a:lnTo>
                <a:lnTo>
                  <a:pt x="2062798" y="2832102"/>
                </a:lnTo>
                <a:lnTo>
                  <a:pt x="1974850" y="2834006"/>
                </a:lnTo>
                <a:lnTo>
                  <a:pt x="1887538" y="2835275"/>
                </a:lnTo>
                <a:lnTo>
                  <a:pt x="1802448" y="2835275"/>
                </a:lnTo>
                <a:lnTo>
                  <a:pt x="1750378" y="2835275"/>
                </a:lnTo>
                <a:lnTo>
                  <a:pt x="1697673" y="2834958"/>
                </a:lnTo>
                <a:lnTo>
                  <a:pt x="1644333" y="2834006"/>
                </a:lnTo>
                <a:lnTo>
                  <a:pt x="1590358" y="2833372"/>
                </a:lnTo>
                <a:lnTo>
                  <a:pt x="1536065" y="2832102"/>
                </a:lnTo>
                <a:lnTo>
                  <a:pt x="1482090" y="2830516"/>
                </a:lnTo>
                <a:lnTo>
                  <a:pt x="1427798" y="2829247"/>
                </a:lnTo>
                <a:lnTo>
                  <a:pt x="1374775" y="2826709"/>
                </a:lnTo>
                <a:lnTo>
                  <a:pt x="1257300" y="2643639"/>
                </a:lnTo>
                <a:lnTo>
                  <a:pt x="1274128" y="2624919"/>
                </a:lnTo>
                <a:lnTo>
                  <a:pt x="1290003" y="2605882"/>
                </a:lnTo>
                <a:lnTo>
                  <a:pt x="1305560" y="2585894"/>
                </a:lnTo>
                <a:lnTo>
                  <a:pt x="1319848" y="2565588"/>
                </a:lnTo>
                <a:lnTo>
                  <a:pt x="1334135" y="2544965"/>
                </a:lnTo>
                <a:lnTo>
                  <a:pt x="1347470" y="2524024"/>
                </a:lnTo>
                <a:lnTo>
                  <a:pt x="1360170" y="2502132"/>
                </a:lnTo>
                <a:lnTo>
                  <a:pt x="1371918" y="2480557"/>
                </a:lnTo>
                <a:lnTo>
                  <a:pt x="1383348" y="2458348"/>
                </a:lnTo>
                <a:lnTo>
                  <a:pt x="1393825" y="2435503"/>
                </a:lnTo>
                <a:lnTo>
                  <a:pt x="1403668" y="2412342"/>
                </a:lnTo>
                <a:lnTo>
                  <a:pt x="1412558" y="2389181"/>
                </a:lnTo>
                <a:lnTo>
                  <a:pt x="1420813" y="2365385"/>
                </a:lnTo>
                <a:lnTo>
                  <a:pt x="1428115" y="2341589"/>
                </a:lnTo>
                <a:lnTo>
                  <a:pt x="1435100" y="2317158"/>
                </a:lnTo>
                <a:lnTo>
                  <a:pt x="1441133" y="2293045"/>
                </a:lnTo>
                <a:lnTo>
                  <a:pt x="1444943" y="2274008"/>
                </a:lnTo>
                <a:lnTo>
                  <a:pt x="1448753" y="2254972"/>
                </a:lnTo>
                <a:lnTo>
                  <a:pt x="1451928" y="2236252"/>
                </a:lnTo>
                <a:lnTo>
                  <a:pt x="1454785" y="2217215"/>
                </a:lnTo>
                <a:lnTo>
                  <a:pt x="1456690" y="2198179"/>
                </a:lnTo>
                <a:lnTo>
                  <a:pt x="1458595" y="2179142"/>
                </a:lnTo>
                <a:lnTo>
                  <a:pt x="1459548" y="2160105"/>
                </a:lnTo>
                <a:lnTo>
                  <a:pt x="1460500" y="2141068"/>
                </a:lnTo>
                <a:lnTo>
                  <a:pt x="1460818" y="2122349"/>
                </a:lnTo>
                <a:lnTo>
                  <a:pt x="1460500" y="2103312"/>
                </a:lnTo>
                <a:lnTo>
                  <a:pt x="1459548" y="2084593"/>
                </a:lnTo>
                <a:lnTo>
                  <a:pt x="1458913" y="2065873"/>
                </a:lnTo>
                <a:lnTo>
                  <a:pt x="1457008" y="2046519"/>
                </a:lnTo>
                <a:lnTo>
                  <a:pt x="1455103" y="2027800"/>
                </a:lnTo>
                <a:lnTo>
                  <a:pt x="1452880" y="2009715"/>
                </a:lnTo>
                <a:lnTo>
                  <a:pt x="1449705" y="1990995"/>
                </a:lnTo>
                <a:lnTo>
                  <a:pt x="1446213" y="1971958"/>
                </a:lnTo>
                <a:lnTo>
                  <a:pt x="1442403" y="1953874"/>
                </a:lnTo>
                <a:lnTo>
                  <a:pt x="1437958" y="1935471"/>
                </a:lnTo>
                <a:lnTo>
                  <a:pt x="1433195" y="1917069"/>
                </a:lnTo>
                <a:lnTo>
                  <a:pt x="1427798" y="1898984"/>
                </a:lnTo>
                <a:lnTo>
                  <a:pt x="1422083" y="1881217"/>
                </a:lnTo>
                <a:lnTo>
                  <a:pt x="1416050" y="1863132"/>
                </a:lnTo>
                <a:lnTo>
                  <a:pt x="1409383" y="1845364"/>
                </a:lnTo>
                <a:lnTo>
                  <a:pt x="1402715" y="1827596"/>
                </a:lnTo>
                <a:lnTo>
                  <a:pt x="1395095" y="1810146"/>
                </a:lnTo>
                <a:lnTo>
                  <a:pt x="1386840" y="1792696"/>
                </a:lnTo>
                <a:lnTo>
                  <a:pt x="1378585" y="1775563"/>
                </a:lnTo>
                <a:lnTo>
                  <a:pt x="1369695" y="1758429"/>
                </a:lnTo>
                <a:lnTo>
                  <a:pt x="1360488" y="1741614"/>
                </a:lnTo>
                <a:lnTo>
                  <a:pt x="1350963" y="1724798"/>
                </a:lnTo>
                <a:lnTo>
                  <a:pt x="1340485" y="1708299"/>
                </a:lnTo>
                <a:lnTo>
                  <a:pt x="1333500" y="1696877"/>
                </a:lnTo>
                <a:lnTo>
                  <a:pt x="1325563" y="1685773"/>
                </a:lnTo>
                <a:lnTo>
                  <a:pt x="1317943" y="1674668"/>
                </a:lnTo>
                <a:lnTo>
                  <a:pt x="1310323" y="1663563"/>
                </a:lnTo>
                <a:lnTo>
                  <a:pt x="1302385" y="1653093"/>
                </a:lnTo>
                <a:lnTo>
                  <a:pt x="1293813" y="1642623"/>
                </a:lnTo>
                <a:lnTo>
                  <a:pt x="1285558" y="1632152"/>
                </a:lnTo>
                <a:lnTo>
                  <a:pt x="1276985" y="1621999"/>
                </a:lnTo>
                <a:lnTo>
                  <a:pt x="1259523" y="1602011"/>
                </a:lnTo>
                <a:lnTo>
                  <a:pt x="1241425" y="1582657"/>
                </a:lnTo>
                <a:lnTo>
                  <a:pt x="1222693" y="1564255"/>
                </a:lnTo>
                <a:lnTo>
                  <a:pt x="1203325" y="1546170"/>
                </a:lnTo>
                <a:lnTo>
                  <a:pt x="1270953" y="1523008"/>
                </a:lnTo>
                <a:lnTo>
                  <a:pt x="1332865" y="1502702"/>
                </a:lnTo>
                <a:lnTo>
                  <a:pt x="1386840" y="1485569"/>
                </a:lnTo>
                <a:lnTo>
                  <a:pt x="1430655" y="1471609"/>
                </a:lnTo>
                <a:lnTo>
                  <a:pt x="1440815" y="1468754"/>
                </a:lnTo>
                <a:lnTo>
                  <a:pt x="1446848" y="1466850"/>
                </a:lnTo>
                <a:close/>
                <a:moveTo>
                  <a:pt x="671830" y="1436688"/>
                </a:moveTo>
                <a:lnTo>
                  <a:pt x="688658" y="1436688"/>
                </a:lnTo>
                <a:lnTo>
                  <a:pt x="704850" y="1437323"/>
                </a:lnTo>
                <a:lnTo>
                  <a:pt x="721360" y="1437958"/>
                </a:lnTo>
                <a:lnTo>
                  <a:pt x="737870" y="1439228"/>
                </a:lnTo>
                <a:lnTo>
                  <a:pt x="754380" y="1440816"/>
                </a:lnTo>
                <a:lnTo>
                  <a:pt x="770255" y="1442721"/>
                </a:lnTo>
                <a:lnTo>
                  <a:pt x="786765" y="1444943"/>
                </a:lnTo>
                <a:lnTo>
                  <a:pt x="802958" y="1447483"/>
                </a:lnTo>
                <a:lnTo>
                  <a:pt x="818833" y="1450340"/>
                </a:lnTo>
                <a:lnTo>
                  <a:pt x="835025" y="1453515"/>
                </a:lnTo>
                <a:lnTo>
                  <a:pt x="851218" y="1457643"/>
                </a:lnTo>
                <a:lnTo>
                  <a:pt x="866775" y="1461771"/>
                </a:lnTo>
                <a:lnTo>
                  <a:pt x="882333" y="1466215"/>
                </a:lnTo>
                <a:lnTo>
                  <a:pt x="898208" y="1471295"/>
                </a:lnTo>
                <a:lnTo>
                  <a:pt x="913765" y="1476693"/>
                </a:lnTo>
                <a:lnTo>
                  <a:pt x="929005" y="1482408"/>
                </a:lnTo>
                <a:lnTo>
                  <a:pt x="944563" y="1488440"/>
                </a:lnTo>
                <a:lnTo>
                  <a:pt x="959803" y="1495108"/>
                </a:lnTo>
                <a:lnTo>
                  <a:pt x="974725" y="1501458"/>
                </a:lnTo>
                <a:lnTo>
                  <a:pt x="989648" y="1508760"/>
                </a:lnTo>
                <a:lnTo>
                  <a:pt x="1004253" y="1516380"/>
                </a:lnTo>
                <a:lnTo>
                  <a:pt x="1018540" y="1524318"/>
                </a:lnTo>
                <a:lnTo>
                  <a:pt x="1033145" y="1532573"/>
                </a:lnTo>
                <a:lnTo>
                  <a:pt x="1047433" y="1541146"/>
                </a:lnTo>
                <a:lnTo>
                  <a:pt x="1061085" y="1550035"/>
                </a:lnTo>
                <a:lnTo>
                  <a:pt x="1075373" y="1559560"/>
                </a:lnTo>
                <a:lnTo>
                  <a:pt x="1088708" y="1569085"/>
                </a:lnTo>
                <a:lnTo>
                  <a:pt x="1102043" y="1579245"/>
                </a:lnTo>
                <a:lnTo>
                  <a:pt x="1115378" y="1589723"/>
                </a:lnTo>
                <a:lnTo>
                  <a:pt x="1128078" y="1600518"/>
                </a:lnTo>
                <a:lnTo>
                  <a:pt x="1141095" y="1611630"/>
                </a:lnTo>
                <a:lnTo>
                  <a:pt x="1153478" y="1623061"/>
                </a:lnTo>
                <a:lnTo>
                  <a:pt x="1165543" y="1634490"/>
                </a:lnTo>
                <a:lnTo>
                  <a:pt x="1177290" y="1646873"/>
                </a:lnTo>
                <a:lnTo>
                  <a:pt x="1189355" y="1659573"/>
                </a:lnTo>
                <a:lnTo>
                  <a:pt x="1200785" y="1671955"/>
                </a:lnTo>
                <a:lnTo>
                  <a:pt x="1211898" y="1685608"/>
                </a:lnTo>
                <a:lnTo>
                  <a:pt x="1222693" y="1698943"/>
                </a:lnTo>
                <a:lnTo>
                  <a:pt x="1233170" y="1712595"/>
                </a:lnTo>
                <a:lnTo>
                  <a:pt x="1243330" y="1726883"/>
                </a:lnTo>
                <a:lnTo>
                  <a:pt x="1253173" y="1741171"/>
                </a:lnTo>
                <a:lnTo>
                  <a:pt x="1262698" y="1755776"/>
                </a:lnTo>
                <a:lnTo>
                  <a:pt x="1272223" y="1771016"/>
                </a:lnTo>
                <a:lnTo>
                  <a:pt x="1280795" y="1785938"/>
                </a:lnTo>
                <a:lnTo>
                  <a:pt x="1289050" y="1801496"/>
                </a:lnTo>
                <a:lnTo>
                  <a:pt x="1297305" y="1817053"/>
                </a:lnTo>
                <a:lnTo>
                  <a:pt x="1304925" y="1832293"/>
                </a:lnTo>
                <a:lnTo>
                  <a:pt x="1311593" y="1848168"/>
                </a:lnTo>
                <a:lnTo>
                  <a:pt x="1318578" y="1864043"/>
                </a:lnTo>
                <a:lnTo>
                  <a:pt x="1324610" y="1879918"/>
                </a:lnTo>
                <a:lnTo>
                  <a:pt x="1330325" y="1895793"/>
                </a:lnTo>
                <a:lnTo>
                  <a:pt x="1335723" y="1911986"/>
                </a:lnTo>
                <a:lnTo>
                  <a:pt x="1340803" y="1927861"/>
                </a:lnTo>
                <a:lnTo>
                  <a:pt x="1345248" y="1944371"/>
                </a:lnTo>
                <a:lnTo>
                  <a:pt x="1349693" y="1960881"/>
                </a:lnTo>
                <a:lnTo>
                  <a:pt x="1353503" y="1977073"/>
                </a:lnTo>
                <a:lnTo>
                  <a:pt x="1356360" y="1993266"/>
                </a:lnTo>
                <a:lnTo>
                  <a:pt x="1359535" y="2009776"/>
                </a:lnTo>
                <a:lnTo>
                  <a:pt x="1361758" y="2026286"/>
                </a:lnTo>
                <a:lnTo>
                  <a:pt x="1363980" y="2042796"/>
                </a:lnTo>
                <a:lnTo>
                  <a:pt x="1365568" y="2059623"/>
                </a:lnTo>
                <a:lnTo>
                  <a:pt x="1367155" y="2076133"/>
                </a:lnTo>
                <a:lnTo>
                  <a:pt x="1367790" y="2092326"/>
                </a:lnTo>
                <a:lnTo>
                  <a:pt x="1368425" y="2108836"/>
                </a:lnTo>
                <a:lnTo>
                  <a:pt x="1368425" y="2125346"/>
                </a:lnTo>
                <a:lnTo>
                  <a:pt x="1368425" y="2141856"/>
                </a:lnTo>
                <a:lnTo>
                  <a:pt x="1367473" y="2158366"/>
                </a:lnTo>
                <a:lnTo>
                  <a:pt x="1366520" y="2174558"/>
                </a:lnTo>
                <a:lnTo>
                  <a:pt x="1364933" y="2191068"/>
                </a:lnTo>
                <a:lnTo>
                  <a:pt x="1363028" y="2207578"/>
                </a:lnTo>
                <a:lnTo>
                  <a:pt x="1360805" y="2223771"/>
                </a:lnTo>
                <a:lnTo>
                  <a:pt x="1357948" y="2239963"/>
                </a:lnTo>
                <a:lnTo>
                  <a:pt x="1354773" y="2256156"/>
                </a:lnTo>
                <a:lnTo>
                  <a:pt x="1351598" y="2272348"/>
                </a:lnTo>
                <a:lnTo>
                  <a:pt x="1348423" y="2284731"/>
                </a:lnTo>
                <a:lnTo>
                  <a:pt x="1345248" y="2297431"/>
                </a:lnTo>
                <a:lnTo>
                  <a:pt x="1342073" y="2309813"/>
                </a:lnTo>
                <a:lnTo>
                  <a:pt x="1337945" y="2322196"/>
                </a:lnTo>
                <a:lnTo>
                  <a:pt x="1334135" y="2334578"/>
                </a:lnTo>
                <a:lnTo>
                  <a:pt x="1330008" y="2347278"/>
                </a:lnTo>
                <a:lnTo>
                  <a:pt x="1325563" y="2359343"/>
                </a:lnTo>
                <a:lnTo>
                  <a:pt x="1320800" y="2371408"/>
                </a:lnTo>
                <a:lnTo>
                  <a:pt x="1316038" y="2383473"/>
                </a:lnTo>
                <a:lnTo>
                  <a:pt x="1310958" y="2395538"/>
                </a:lnTo>
                <a:lnTo>
                  <a:pt x="1305560" y="2407286"/>
                </a:lnTo>
                <a:lnTo>
                  <a:pt x="1299845" y="2419033"/>
                </a:lnTo>
                <a:lnTo>
                  <a:pt x="1294130" y="2431098"/>
                </a:lnTo>
                <a:lnTo>
                  <a:pt x="1288098" y="2442528"/>
                </a:lnTo>
                <a:lnTo>
                  <a:pt x="1281430" y="2453958"/>
                </a:lnTo>
                <a:lnTo>
                  <a:pt x="1275080" y="2465388"/>
                </a:lnTo>
                <a:lnTo>
                  <a:pt x="1268413" y="2476818"/>
                </a:lnTo>
                <a:lnTo>
                  <a:pt x="1261110" y="2487931"/>
                </a:lnTo>
                <a:lnTo>
                  <a:pt x="1253808" y="2499043"/>
                </a:lnTo>
                <a:lnTo>
                  <a:pt x="1246505" y="2509838"/>
                </a:lnTo>
                <a:lnTo>
                  <a:pt x="1238885" y="2520951"/>
                </a:lnTo>
                <a:lnTo>
                  <a:pt x="1230948" y="2531428"/>
                </a:lnTo>
                <a:lnTo>
                  <a:pt x="1223010" y="2541906"/>
                </a:lnTo>
                <a:lnTo>
                  <a:pt x="1214438" y="2552383"/>
                </a:lnTo>
                <a:lnTo>
                  <a:pt x="1206183" y="2562543"/>
                </a:lnTo>
                <a:lnTo>
                  <a:pt x="1197293" y="2573021"/>
                </a:lnTo>
                <a:lnTo>
                  <a:pt x="1188403" y="2582863"/>
                </a:lnTo>
                <a:lnTo>
                  <a:pt x="1179195" y="2592388"/>
                </a:lnTo>
                <a:lnTo>
                  <a:pt x="1169670" y="2602231"/>
                </a:lnTo>
                <a:lnTo>
                  <a:pt x="1160145" y="2611439"/>
                </a:lnTo>
                <a:lnTo>
                  <a:pt x="1150303" y="2620964"/>
                </a:lnTo>
                <a:lnTo>
                  <a:pt x="1140460" y="2630171"/>
                </a:lnTo>
                <a:lnTo>
                  <a:pt x="1455420" y="3124201"/>
                </a:lnTo>
                <a:lnTo>
                  <a:pt x="1458595" y="3128964"/>
                </a:lnTo>
                <a:lnTo>
                  <a:pt x="1461135" y="3134044"/>
                </a:lnTo>
                <a:lnTo>
                  <a:pt x="1463675" y="3139441"/>
                </a:lnTo>
                <a:lnTo>
                  <a:pt x="1465898" y="3144839"/>
                </a:lnTo>
                <a:lnTo>
                  <a:pt x="1467803" y="3150236"/>
                </a:lnTo>
                <a:lnTo>
                  <a:pt x="1469390" y="3155316"/>
                </a:lnTo>
                <a:lnTo>
                  <a:pt x="1470343" y="3160714"/>
                </a:lnTo>
                <a:lnTo>
                  <a:pt x="1471613" y="3166111"/>
                </a:lnTo>
                <a:lnTo>
                  <a:pt x="1472248" y="3171826"/>
                </a:lnTo>
                <a:lnTo>
                  <a:pt x="1472883" y="3177224"/>
                </a:lnTo>
                <a:lnTo>
                  <a:pt x="1473200" y="3182621"/>
                </a:lnTo>
                <a:lnTo>
                  <a:pt x="1473200" y="3188336"/>
                </a:lnTo>
                <a:lnTo>
                  <a:pt x="1472883" y="3193734"/>
                </a:lnTo>
                <a:lnTo>
                  <a:pt x="1471930" y="3199131"/>
                </a:lnTo>
                <a:lnTo>
                  <a:pt x="1471295" y="3204529"/>
                </a:lnTo>
                <a:lnTo>
                  <a:pt x="1470025" y="3209609"/>
                </a:lnTo>
                <a:lnTo>
                  <a:pt x="1469073" y="3215006"/>
                </a:lnTo>
                <a:lnTo>
                  <a:pt x="1467485" y="3220404"/>
                </a:lnTo>
                <a:lnTo>
                  <a:pt x="1465580" y="3225484"/>
                </a:lnTo>
                <a:lnTo>
                  <a:pt x="1463675" y="3230881"/>
                </a:lnTo>
                <a:lnTo>
                  <a:pt x="1461135" y="3235644"/>
                </a:lnTo>
                <a:lnTo>
                  <a:pt x="1458595" y="3240406"/>
                </a:lnTo>
                <a:lnTo>
                  <a:pt x="1455420" y="3245486"/>
                </a:lnTo>
                <a:lnTo>
                  <a:pt x="1452563" y="3249931"/>
                </a:lnTo>
                <a:lnTo>
                  <a:pt x="1449388" y="3254376"/>
                </a:lnTo>
                <a:lnTo>
                  <a:pt x="1445895" y="3258821"/>
                </a:lnTo>
                <a:lnTo>
                  <a:pt x="1442085" y="3262949"/>
                </a:lnTo>
                <a:lnTo>
                  <a:pt x="1437958" y="3266759"/>
                </a:lnTo>
                <a:lnTo>
                  <a:pt x="1433830" y="3270886"/>
                </a:lnTo>
                <a:lnTo>
                  <a:pt x="1429385" y="3274379"/>
                </a:lnTo>
                <a:lnTo>
                  <a:pt x="1424940" y="3277871"/>
                </a:lnTo>
                <a:lnTo>
                  <a:pt x="1419860" y="3281364"/>
                </a:lnTo>
                <a:lnTo>
                  <a:pt x="1415098" y="3283904"/>
                </a:lnTo>
                <a:lnTo>
                  <a:pt x="1409700" y="3287079"/>
                </a:lnTo>
                <a:lnTo>
                  <a:pt x="1404620" y="3289301"/>
                </a:lnTo>
                <a:lnTo>
                  <a:pt x="1399223" y="3291524"/>
                </a:lnTo>
                <a:lnTo>
                  <a:pt x="1393825" y="3293429"/>
                </a:lnTo>
                <a:lnTo>
                  <a:pt x="1388428" y="3295016"/>
                </a:lnTo>
                <a:lnTo>
                  <a:pt x="1382713" y="3296286"/>
                </a:lnTo>
                <a:lnTo>
                  <a:pt x="1377633" y="3297239"/>
                </a:lnTo>
                <a:lnTo>
                  <a:pt x="1372235" y="3298191"/>
                </a:lnTo>
                <a:lnTo>
                  <a:pt x="1366520" y="3298509"/>
                </a:lnTo>
                <a:lnTo>
                  <a:pt x="1361123" y="3298826"/>
                </a:lnTo>
                <a:lnTo>
                  <a:pt x="1355725" y="3298826"/>
                </a:lnTo>
                <a:lnTo>
                  <a:pt x="1350010" y="3298509"/>
                </a:lnTo>
                <a:lnTo>
                  <a:pt x="1344613" y="3297874"/>
                </a:lnTo>
                <a:lnTo>
                  <a:pt x="1339215" y="3296921"/>
                </a:lnTo>
                <a:lnTo>
                  <a:pt x="1333818" y="3295969"/>
                </a:lnTo>
                <a:lnTo>
                  <a:pt x="1328420" y="3294699"/>
                </a:lnTo>
                <a:lnTo>
                  <a:pt x="1323658" y="3293111"/>
                </a:lnTo>
                <a:lnTo>
                  <a:pt x="1318260" y="3291206"/>
                </a:lnTo>
                <a:lnTo>
                  <a:pt x="1313180" y="3289301"/>
                </a:lnTo>
                <a:lnTo>
                  <a:pt x="1308100" y="3287079"/>
                </a:lnTo>
                <a:lnTo>
                  <a:pt x="1303338" y="3284221"/>
                </a:lnTo>
                <a:lnTo>
                  <a:pt x="1298575" y="3281364"/>
                </a:lnTo>
                <a:lnTo>
                  <a:pt x="1293813" y="3278189"/>
                </a:lnTo>
                <a:lnTo>
                  <a:pt x="1289368" y="3275014"/>
                </a:lnTo>
                <a:lnTo>
                  <a:pt x="1284923" y="3271839"/>
                </a:lnTo>
                <a:lnTo>
                  <a:pt x="1280795" y="3268029"/>
                </a:lnTo>
                <a:lnTo>
                  <a:pt x="1276985" y="3263584"/>
                </a:lnTo>
                <a:lnTo>
                  <a:pt x="1273175" y="3259456"/>
                </a:lnTo>
                <a:lnTo>
                  <a:pt x="1269365" y="3255329"/>
                </a:lnTo>
                <a:lnTo>
                  <a:pt x="1265873" y="3250249"/>
                </a:lnTo>
                <a:lnTo>
                  <a:pt x="1262698" y="3245804"/>
                </a:lnTo>
                <a:lnTo>
                  <a:pt x="947420" y="2751774"/>
                </a:lnTo>
                <a:lnTo>
                  <a:pt x="935038" y="2756854"/>
                </a:lnTo>
                <a:lnTo>
                  <a:pt x="922338" y="2761934"/>
                </a:lnTo>
                <a:lnTo>
                  <a:pt x="909638" y="2766379"/>
                </a:lnTo>
                <a:lnTo>
                  <a:pt x="896938" y="2770506"/>
                </a:lnTo>
                <a:lnTo>
                  <a:pt x="883920" y="2774951"/>
                </a:lnTo>
                <a:lnTo>
                  <a:pt x="871538" y="2778761"/>
                </a:lnTo>
                <a:lnTo>
                  <a:pt x="858520" y="2782254"/>
                </a:lnTo>
                <a:lnTo>
                  <a:pt x="845503" y="2785429"/>
                </a:lnTo>
                <a:lnTo>
                  <a:pt x="832485" y="2788604"/>
                </a:lnTo>
                <a:lnTo>
                  <a:pt x="819468" y="2791144"/>
                </a:lnTo>
                <a:lnTo>
                  <a:pt x="806450" y="2794001"/>
                </a:lnTo>
                <a:lnTo>
                  <a:pt x="793433" y="2796224"/>
                </a:lnTo>
                <a:lnTo>
                  <a:pt x="780415" y="2798129"/>
                </a:lnTo>
                <a:lnTo>
                  <a:pt x="767398" y="2799716"/>
                </a:lnTo>
                <a:lnTo>
                  <a:pt x="754063" y="2801304"/>
                </a:lnTo>
                <a:lnTo>
                  <a:pt x="741045" y="2802891"/>
                </a:lnTo>
                <a:lnTo>
                  <a:pt x="728028" y="2803526"/>
                </a:lnTo>
                <a:lnTo>
                  <a:pt x="715010" y="2804161"/>
                </a:lnTo>
                <a:lnTo>
                  <a:pt x="701675" y="2804796"/>
                </a:lnTo>
                <a:lnTo>
                  <a:pt x="688658" y="2805114"/>
                </a:lnTo>
                <a:lnTo>
                  <a:pt x="675640" y="2805114"/>
                </a:lnTo>
                <a:lnTo>
                  <a:pt x="662623" y="2804796"/>
                </a:lnTo>
                <a:lnTo>
                  <a:pt x="649605" y="2804161"/>
                </a:lnTo>
                <a:lnTo>
                  <a:pt x="636588" y="2803526"/>
                </a:lnTo>
                <a:lnTo>
                  <a:pt x="623570" y="2802256"/>
                </a:lnTo>
                <a:lnTo>
                  <a:pt x="610553" y="2801304"/>
                </a:lnTo>
                <a:lnTo>
                  <a:pt x="597535" y="2799716"/>
                </a:lnTo>
                <a:lnTo>
                  <a:pt x="584518" y="2797811"/>
                </a:lnTo>
                <a:lnTo>
                  <a:pt x="571818" y="2795906"/>
                </a:lnTo>
                <a:lnTo>
                  <a:pt x="558800" y="2793684"/>
                </a:lnTo>
                <a:lnTo>
                  <a:pt x="546100" y="2791144"/>
                </a:lnTo>
                <a:lnTo>
                  <a:pt x="533718" y="2788286"/>
                </a:lnTo>
                <a:lnTo>
                  <a:pt x="517525" y="2784794"/>
                </a:lnTo>
                <a:lnTo>
                  <a:pt x="501968" y="2780666"/>
                </a:lnTo>
                <a:lnTo>
                  <a:pt x="485775" y="2775904"/>
                </a:lnTo>
                <a:lnTo>
                  <a:pt x="470218" y="2771141"/>
                </a:lnTo>
                <a:lnTo>
                  <a:pt x="454660" y="2765744"/>
                </a:lnTo>
                <a:lnTo>
                  <a:pt x="439103" y="2760029"/>
                </a:lnTo>
                <a:lnTo>
                  <a:pt x="424180" y="2753679"/>
                </a:lnTo>
                <a:lnTo>
                  <a:pt x="408940" y="2747329"/>
                </a:lnTo>
                <a:lnTo>
                  <a:pt x="394018" y="2740661"/>
                </a:lnTo>
                <a:lnTo>
                  <a:pt x="379095" y="2733676"/>
                </a:lnTo>
                <a:lnTo>
                  <a:pt x="364173" y="2725739"/>
                </a:lnTo>
                <a:lnTo>
                  <a:pt x="349568" y="2717801"/>
                </a:lnTo>
                <a:lnTo>
                  <a:pt x="335598" y="2709864"/>
                </a:lnTo>
                <a:lnTo>
                  <a:pt x="321310" y="2700974"/>
                </a:lnTo>
                <a:lnTo>
                  <a:pt x="307023" y="2692084"/>
                </a:lnTo>
                <a:lnTo>
                  <a:pt x="293370" y="2682559"/>
                </a:lnTo>
                <a:lnTo>
                  <a:pt x="279718" y="2673034"/>
                </a:lnTo>
                <a:lnTo>
                  <a:pt x="266065" y="2663191"/>
                </a:lnTo>
                <a:lnTo>
                  <a:pt x="253047" y="2652396"/>
                </a:lnTo>
                <a:lnTo>
                  <a:pt x="240347" y="2641601"/>
                </a:lnTo>
                <a:lnTo>
                  <a:pt x="227647" y="2630489"/>
                </a:lnTo>
                <a:lnTo>
                  <a:pt x="214947" y="2619059"/>
                </a:lnTo>
                <a:lnTo>
                  <a:pt x="203200" y="2607629"/>
                </a:lnTo>
                <a:lnTo>
                  <a:pt x="190817" y="2595563"/>
                </a:lnTo>
                <a:lnTo>
                  <a:pt x="179387" y="2582863"/>
                </a:lnTo>
                <a:lnTo>
                  <a:pt x="167957" y="2570163"/>
                </a:lnTo>
                <a:lnTo>
                  <a:pt x="156845" y="2556828"/>
                </a:lnTo>
                <a:lnTo>
                  <a:pt x="146050" y="2543493"/>
                </a:lnTo>
                <a:lnTo>
                  <a:pt x="135255" y="2529523"/>
                </a:lnTo>
                <a:lnTo>
                  <a:pt x="125095" y="2515553"/>
                </a:lnTo>
                <a:lnTo>
                  <a:pt x="115252" y="2500948"/>
                </a:lnTo>
                <a:lnTo>
                  <a:pt x="105410" y="2486343"/>
                </a:lnTo>
                <a:lnTo>
                  <a:pt x="96202" y="2471103"/>
                </a:lnTo>
                <a:lnTo>
                  <a:pt x="87630" y="2456181"/>
                </a:lnTo>
                <a:lnTo>
                  <a:pt x="79057" y="2440941"/>
                </a:lnTo>
                <a:lnTo>
                  <a:pt x="71437" y="2425383"/>
                </a:lnTo>
                <a:lnTo>
                  <a:pt x="63817" y="2409826"/>
                </a:lnTo>
                <a:lnTo>
                  <a:pt x="56515" y="2394268"/>
                </a:lnTo>
                <a:lnTo>
                  <a:pt x="50165" y="2378076"/>
                </a:lnTo>
                <a:lnTo>
                  <a:pt x="43815" y="2362518"/>
                </a:lnTo>
                <a:lnTo>
                  <a:pt x="38100" y="2346326"/>
                </a:lnTo>
                <a:lnTo>
                  <a:pt x="32385" y="2330451"/>
                </a:lnTo>
                <a:lnTo>
                  <a:pt x="27622" y="2313941"/>
                </a:lnTo>
                <a:lnTo>
                  <a:pt x="23177" y="2297748"/>
                </a:lnTo>
                <a:lnTo>
                  <a:pt x="19050" y="2281556"/>
                </a:lnTo>
                <a:lnTo>
                  <a:pt x="15240" y="2265363"/>
                </a:lnTo>
                <a:lnTo>
                  <a:pt x="11747" y="2248853"/>
                </a:lnTo>
                <a:lnTo>
                  <a:pt x="9207" y="2232343"/>
                </a:lnTo>
                <a:lnTo>
                  <a:pt x="6350" y="2216151"/>
                </a:lnTo>
                <a:lnTo>
                  <a:pt x="4445" y="2199641"/>
                </a:lnTo>
                <a:lnTo>
                  <a:pt x="2540" y="2182813"/>
                </a:lnTo>
                <a:lnTo>
                  <a:pt x="1587" y="2166303"/>
                </a:lnTo>
                <a:lnTo>
                  <a:pt x="635" y="2149793"/>
                </a:lnTo>
                <a:lnTo>
                  <a:pt x="0" y="2133283"/>
                </a:lnTo>
                <a:lnTo>
                  <a:pt x="0" y="2117091"/>
                </a:lnTo>
                <a:lnTo>
                  <a:pt x="317" y="2100581"/>
                </a:lnTo>
                <a:lnTo>
                  <a:pt x="952" y="2084071"/>
                </a:lnTo>
                <a:lnTo>
                  <a:pt x="2222" y="2067561"/>
                </a:lnTo>
                <a:lnTo>
                  <a:pt x="3810" y="2051051"/>
                </a:lnTo>
                <a:lnTo>
                  <a:pt x="5715" y="2034541"/>
                </a:lnTo>
                <a:lnTo>
                  <a:pt x="7937" y="2018666"/>
                </a:lnTo>
                <a:lnTo>
                  <a:pt x="10795" y="2002473"/>
                </a:lnTo>
                <a:lnTo>
                  <a:pt x="13652" y="1986598"/>
                </a:lnTo>
                <a:lnTo>
                  <a:pt x="17145" y="1970406"/>
                </a:lnTo>
                <a:lnTo>
                  <a:pt x="20955" y="1954213"/>
                </a:lnTo>
                <a:lnTo>
                  <a:pt x="24765" y="1938656"/>
                </a:lnTo>
                <a:lnTo>
                  <a:pt x="29527" y="1922463"/>
                </a:lnTo>
                <a:lnTo>
                  <a:pt x="34290" y="1906906"/>
                </a:lnTo>
                <a:lnTo>
                  <a:pt x="39687" y="1891666"/>
                </a:lnTo>
                <a:lnTo>
                  <a:pt x="45402" y="1876426"/>
                </a:lnTo>
                <a:lnTo>
                  <a:pt x="51752" y="1861186"/>
                </a:lnTo>
                <a:lnTo>
                  <a:pt x="58102" y="1845628"/>
                </a:lnTo>
                <a:lnTo>
                  <a:pt x="64452" y="1830706"/>
                </a:lnTo>
                <a:lnTo>
                  <a:pt x="71755" y="1815783"/>
                </a:lnTo>
                <a:lnTo>
                  <a:pt x="79375" y="1800861"/>
                </a:lnTo>
                <a:lnTo>
                  <a:pt x="87630" y="1786573"/>
                </a:lnTo>
                <a:lnTo>
                  <a:pt x="95567" y="1772286"/>
                </a:lnTo>
                <a:lnTo>
                  <a:pt x="104457" y="1757998"/>
                </a:lnTo>
                <a:lnTo>
                  <a:pt x="113030" y="1744028"/>
                </a:lnTo>
                <a:lnTo>
                  <a:pt x="122872" y="1730376"/>
                </a:lnTo>
                <a:lnTo>
                  <a:pt x="132397" y="1716723"/>
                </a:lnTo>
                <a:lnTo>
                  <a:pt x="142240" y="1703388"/>
                </a:lnTo>
                <a:lnTo>
                  <a:pt x="152717" y="1690053"/>
                </a:lnTo>
                <a:lnTo>
                  <a:pt x="163195" y="1677353"/>
                </a:lnTo>
                <a:lnTo>
                  <a:pt x="174307" y="1664335"/>
                </a:lnTo>
                <a:lnTo>
                  <a:pt x="185737" y="1652270"/>
                </a:lnTo>
                <a:lnTo>
                  <a:pt x="197802" y="1639888"/>
                </a:lnTo>
                <a:lnTo>
                  <a:pt x="209867" y="1628140"/>
                </a:lnTo>
                <a:lnTo>
                  <a:pt x="222250" y="1616075"/>
                </a:lnTo>
                <a:lnTo>
                  <a:pt x="235267" y="1604646"/>
                </a:lnTo>
                <a:lnTo>
                  <a:pt x="248285" y="1593533"/>
                </a:lnTo>
                <a:lnTo>
                  <a:pt x="261937" y="1583056"/>
                </a:lnTo>
                <a:lnTo>
                  <a:pt x="275908" y="1572260"/>
                </a:lnTo>
                <a:lnTo>
                  <a:pt x="289878" y="1561783"/>
                </a:lnTo>
                <a:lnTo>
                  <a:pt x="304165" y="1552258"/>
                </a:lnTo>
                <a:lnTo>
                  <a:pt x="319088" y="1542416"/>
                </a:lnTo>
                <a:lnTo>
                  <a:pt x="334010" y="1533208"/>
                </a:lnTo>
                <a:lnTo>
                  <a:pt x="349250" y="1524318"/>
                </a:lnTo>
                <a:lnTo>
                  <a:pt x="364490" y="1516063"/>
                </a:lnTo>
                <a:lnTo>
                  <a:pt x="379730" y="1508443"/>
                </a:lnTo>
                <a:lnTo>
                  <a:pt x="395605" y="1500823"/>
                </a:lnTo>
                <a:lnTo>
                  <a:pt x="411163" y="1493838"/>
                </a:lnTo>
                <a:lnTo>
                  <a:pt x="426720" y="1486853"/>
                </a:lnTo>
                <a:lnTo>
                  <a:pt x="442913" y="1480821"/>
                </a:lnTo>
                <a:lnTo>
                  <a:pt x="459105" y="1475105"/>
                </a:lnTo>
                <a:lnTo>
                  <a:pt x="474980" y="1469708"/>
                </a:lnTo>
                <a:lnTo>
                  <a:pt x="491173" y="1464628"/>
                </a:lnTo>
                <a:lnTo>
                  <a:pt x="507365" y="1460183"/>
                </a:lnTo>
                <a:lnTo>
                  <a:pt x="523558" y="1456055"/>
                </a:lnTo>
                <a:lnTo>
                  <a:pt x="540068" y="1452245"/>
                </a:lnTo>
                <a:lnTo>
                  <a:pt x="556578" y="1449070"/>
                </a:lnTo>
                <a:lnTo>
                  <a:pt x="573088" y="1445895"/>
                </a:lnTo>
                <a:lnTo>
                  <a:pt x="589598" y="1443356"/>
                </a:lnTo>
                <a:lnTo>
                  <a:pt x="605790" y="1441451"/>
                </a:lnTo>
                <a:lnTo>
                  <a:pt x="622300" y="1439546"/>
                </a:lnTo>
                <a:lnTo>
                  <a:pt x="638810" y="1438275"/>
                </a:lnTo>
                <a:lnTo>
                  <a:pt x="655320" y="1437640"/>
                </a:lnTo>
                <a:lnTo>
                  <a:pt x="671830" y="1436688"/>
                </a:lnTo>
                <a:close/>
                <a:moveTo>
                  <a:pt x="1808801" y="0"/>
                </a:moveTo>
                <a:lnTo>
                  <a:pt x="1822779" y="318"/>
                </a:lnTo>
                <a:lnTo>
                  <a:pt x="1836121" y="635"/>
                </a:lnTo>
                <a:lnTo>
                  <a:pt x="1849463" y="1588"/>
                </a:lnTo>
                <a:lnTo>
                  <a:pt x="1862806" y="3177"/>
                </a:lnTo>
                <a:lnTo>
                  <a:pt x="1875830" y="4447"/>
                </a:lnTo>
                <a:lnTo>
                  <a:pt x="1888855" y="6353"/>
                </a:lnTo>
                <a:lnTo>
                  <a:pt x="1901562" y="8894"/>
                </a:lnTo>
                <a:lnTo>
                  <a:pt x="1914269" y="11435"/>
                </a:lnTo>
                <a:lnTo>
                  <a:pt x="1926658" y="14612"/>
                </a:lnTo>
                <a:lnTo>
                  <a:pt x="1939047" y="17471"/>
                </a:lnTo>
                <a:lnTo>
                  <a:pt x="1951119" y="21282"/>
                </a:lnTo>
                <a:lnTo>
                  <a:pt x="1963190" y="25412"/>
                </a:lnTo>
                <a:lnTo>
                  <a:pt x="1974944" y="29859"/>
                </a:lnTo>
                <a:lnTo>
                  <a:pt x="1986698" y="34306"/>
                </a:lnTo>
                <a:lnTo>
                  <a:pt x="1998452" y="39071"/>
                </a:lnTo>
                <a:lnTo>
                  <a:pt x="2009571" y="44471"/>
                </a:lnTo>
                <a:lnTo>
                  <a:pt x="2020689" y="49870"/>
                </a:lnTo>
                <a:lnTo>
                  <a:pt x="2031490" y="55906"/>
                </a:lnTo>
                <a:lnTo>
                  <a:pt x="2042291" y="61941"/>
                </a:lnTo>
                <a:lnTo>
                  <a:pt x="2053092" y="67976"/>
                </a:lnTo>
                <a:lnTo>
                  <a:pt x="2063257" y="74964"/>
                </a:lnTo>
                <a:lnTo>
                  <a:pt x="2073741" y="81953"/>
                </a:lnTo>
                <a:lnTo>
                  <a:pt x="2083589" y="89259"/>
                </a:lnTo>
                <a:lnTo>
                  <a:pt x="2093754" y="96564"/>
                </a:lnTo>
                <a:lnTo>
                  <a:pt x="2103284" y="104506"/>
                </a:lnTo>
                <a:lnTo>
                  <a:pt x="2112814" y="112447"/>
                </a:lnTo>
                <a:lnTo>
                  <a:pt x="2122027" y="120388"/>
                </a:lnTo>
                <a:lnTo>
                  <a:pt x="2131239" y="129282"/>
                </a:lnTo>
                <a:lnTo>
                  <a:pt x="2139816" y="138176"/>
                </a:lnTo>
                <a:lnTo>
                  <a:pt x="2148711" y="147070"/>
                </a:lnTo>
                <a:lnTo>
                  <a:pt x="2157288" y="156282"/>
                </a:lnTo>
                <a:lnTo>
                  <a:pt x="2165548" y="165811"/>
                </a:lnTo>
                <a:lnTo>
                  <a:pt x="2173490" y="175658"/>
                </a:lnTo>
                <a:lnTo>
                  <a:pt x="2181749" y="185505"/>
                </a:lnTo>
                <a:lnTo>
                  <a:pt x="2189373" y="195987"/>
                </a:lnTo>
                <a:lnTo>
                  <a:pt x="2196680" y="206152"/>
                </a:lnTo>
                <a:lnTo>
                  <a:pt x="2203986" y="216952"/>
                </a:lnTo>
                <a:lnTo>
                  <a:pt x="2211293" y="227752"/>
                </a:lnTo>
                <a:lnTo>
                  <a:pt x="2217646" y="238870"/>
                </a:lnTo>
                <a:lnTo>
                  <a:pt x="2224635" y="249987"/>
                </a:lnTo>
                <a:lnTo>
                  <a:pt x="2230671" y="261423"/>
                </a:lnTo>
                <a:lnTo>
                  <a:pt x="2237024" y="273175"/>
                </a:lnTo>
                <a:lnTo>
                  <a:pt x="2243060" y="285246"/>
                </a:lnTo>
                <a:lnTo>
                  <a:pt x="2248778" y="296999"/>
                </a:lnTo>
                <a:lnTo>
                  <a:pt x="2253861" y="309069"/>
                </a:lnTo>
                <a:lnTo>
                  <a:pt x="2259261" y="321458"/>
                </a:lnTo>
                <a:lnTo>
                  <a:pt x="2264344" y="334163"/>
                </a:lnTo>
                <a:lnTo>
                  <a:pt x="2269427" y="347187"/>
                </a:lnTo>
                <a:lnTo>
                  <a:pt x="2273874" y="359575"/>
                </a:lnTo>
                <a:lnTo>
                  <a:pt x="2278004" y="372599"/>
                </a:lnTo>
                <a:lnTo>
                  <a:pt x="2282452" y="386257"/>
                </a:lnTo>
                <a:lnTo>
                  <a:pt x="2286264" y="399598"/>
                </a:lnTo>
                <a:lnTo>
                  <a:pt x="2290076" y="412939"/>
                </a:lnTo>
                <a:lnTo>
                  <a:pt x="2292935" y="426598"/>
                </a:lnTo>
                <a:lnTo>
                  <a:pt x="2296429" y="440575"/>
                </a:lnTo>
                <a:lnTo>
                  <a:pt x="2299288" y="454233"/>
                </a:lnTo>
                <a:lnTo>
                  <a:pt x="2301830" y="468527"/>
                </a:lnTo>
                <a:lnTo>
                  <a:pt x="2304053" y="482504"/>
                </a:lnTo>
                <a:lnTo>
                  <a:pt x="2306595" y="497116"/>
                </a:lnTo>
                <a:lnTo>
                  <a:pt x="2308501" y="511410"/>
                </a:lnTo>
                <a:lnTo>
                  <a:pt x="2309772" y="526339"/>
                </a:lnTo>
                <a:lnTo>
                  <a:pt x="2311360" y="540633"/>
                </a:lnTo>
                <a:lnTo>
                  <a:pt x="2312630" y="555245"/>
                </a:lnTo>
                <a:lnTo>
                  <a:pt x="2313266" y="570174"/>
                </a:lnTo>
                <a:lnTo>
                  <a:pt x="2320255" y="573033"/>
                </a:lnTo>
                <a:lnTo>
                  <a:pt x="2327244" y="576209"/>
                </a:lnTo>
                <a:lnTo>
                  <a:pt x="2333597" y="579704"/>
                </a:lnTo>
                <a:lnTo>
                  <a:pt x="2339633" y="583515"/>
                </a:lnTo>
                <a:lnTo>
                  <a:pt x="2345351" y="587645"/>
                </a:lnTo>
                <a:lnTo>
                  <a:pt x="2350751" y="592727"/>
                </a:lnTo>
                <a:lnTo>
                  <a:pt x="2356152" y="597809"/>
                </a:lnTo>
                <a:lnTo>
                  <a:pt x="2361234" y="603527"/>
                </a:lnTo>
                <a:lnTo>
                  <a:pt x="2365364" y="609562"/>
                </a:lnTo>
                <a:lnTo>
                  <a:pt x="2369494" y="616233"/>
                </a:lnTo>
                <a:lnTo>
                  <a:pt x="2372988" y="622903"/>
                </a:lnTo>
                <a:lnTo>
                  <a:pt x="2376483" y="630527"/>
                </a:lnTo>
                <a:lnTo>
                  <a:pt x="2379024" y="638786"/>
                </a:lnTo>
                <a:lnTo>
                  <a:pt x="2381566" y="647362"/>
                </a:lnTo>
                <a:lnTo>
                  <a:pt x="2383472" y="656574"/>
                </a:lnTo>
                <a:lnTo>
                  <a:pt x="2384425" y="666103"/>
                </a:lnTo>
                <a:lnTo>
                  <a:pt x="2385378" y="674362"/>
                </a:lnTo>
                <a:lnTo>
                  <a:pt x="2385695" y="681985"/>
                </a:lnTo>
                <a:lnTo>
                  <a:pt x="2386013" y="689927"/>
                </a:lnTo>
                <a:lnTo>
                  <a:pt x="2385695" y="698503"/>
                </a:lnTo>
                <a:lnTo>
                  <a:pt x="2385378" y="706444"/>
                </a:lnTo>
                <a:lnTo>
                  <a:pt x="2384425" y="714703"/>
                </a:lnTo>
                <a:lnTo>
                  <a:pt x="2383472" y="723279"/>
                </a:lnTo>
                <a:lnTo>
                  <a:pt x="2381883" y="731538"/>
                </a:lnTo>
                <a:lnTo>
                  <a:pt x="2380295" y="740115"/>
                </a:lnTo>
                <a:lnTo>
                  <a:pt x="2378389" y="748373"/>
                </a:lnTo>
                <a:lnTo>
                  <a:pt x="2376483" y="756950"/>
                </a:lnTo>
                <a:lnTo>
                  <a:pt x="2374259" y="765526"/>
                </a:lnTo>
                <a:lnTo>
                  <a:pt x="2371400" y="773467"/>
                </a:lnTo>
                <a:lnTo>
                  <a:pt x="2368541" y="781726"/>
                </a:lnTo>
                <a:lnTo>
                  <a:pt x="2365364" y="789985"/>
                </a:lnTo>
                <a:lnTo>
                  <a:pt x="2361870" y="797926"/>
                </a:lnTo>
                <a:lnTo>
                  <a:pt x="2358376" y="805550"/>
                </a:lnTo>
                <a:lnTo>
                  <a:pt x="2354563" y="813173"/>
                </a:lnTo>
                <a:lnTo>
                  <a:pt x="2350434" y="820479"/>
                </a:lnTo>
                <a:lnTo>
                  <a:pt x="2346304" y="827785"/>
                </a:lnTo>
                <a:lnTo>
                  <a:pt x="2341539" y="834773"/>
                </a:lnTo>
                <a:lnTo>
                  <a:pt x="2337091" y="841444"/>
                </a:lnTo>
                <a:lnTo>
                  <a:pt x="2332009" y="848114"/>
                </a:lnTo>
                <a:lnTo>
                  <a:pt x="2326608" y="854149"/>
                </a:lnTo>
                <a:lnTo>
                  <a:pt x="2321843" y="859867"/>
                </a:lnTo>
                <a:lnTo>
                  <a:pt x="2316125" y="865585"/>
                </a:lnTo>
                <a:lnTo>
                  <a:pt x="2310407" y="870667"/>
                </a:lnTo>
                <a:lnTo>
                  <a:pt x="2304689" y="875432"/>
                </a:lnTo>
                <a:lnTo>
                  <a:pt x="2298335" y="879879"/>
                </a:lnTo>
                <a:lnTo>
                  <a:pt x="2292300" y="884008"/>
                </a:lnTo>
                <a:lnTo>
                  <a:pt x="2285628" y="887502"/>
                </a:lnTo>
                <a:lnTo>
                  <a:pt x="2279275" y="890996"/>
                </a:lnTo>
                <a:lnTo>
                  <a:pt x="2273239" y="915137"/>
                </a:lnTo>
                <a:lnTo>
                  <a:pt x="2266250" y="938643"/>
                </a:lnTo>
                <a:lnTo>
                  <a:pt x="2258626" y="962467"/>
                </a:lnTo>
                <a:lnTo>
                  <a:pt x="2251002" y="986290"/>
                </a:lnTo>
                <a:lnTo>
                  <a:pt x="2242425" y="1009161"/>
                </a:lnTo>
                <a:lnTo>
                  <a:pt x="2233212" y="1032031"/>
                </a:lnTo>
                <a:lnTo>
                  <a:pt x="2223682" y="1054584"/>
                </a:lnTo>
                <a:lnTo>
                  <a:pt x="2213834" y="1076819"/>
                </a:lnTo>
                <a:lnTo>
                  <a:pt x="2203351" y="1098419"/>
                </a:lnTo>
                <a:lnTo>
                  <a:pt x="2192232" y="1119701"/>
                </a:lnTo>
                <a:lnTo>
                  <a:pt x="2180479" y="1140348"/>
                </a:lnTo>
                <a:lnTo>
                  <a:pt x="2168407" y="1160360"/>
                </a:lnTo>
                <a:lnTo>
                  <a:pt x="2155700" y="1179736"/>
                </a:lnTo>
                <a:lnTo>
                  <a:pt x="2142358" y="1198477"/>
                </a:lnTo>
                <a:lnTo>
                  <a:pt x="2128380" y="1216901"/>
                </a:lnTo>
                <a:lnTo>
                  <a:pt x="2114403" y="1234054"/>
                </a:lnTo>
                <a:lnTo>
                  <a:pt x="2106779" y="1242630"/>
                </a:lnTo>
                <a:lnTo>
                  <a:pt x="2099472" y="1250889"/>
                </a:lnTo>
                <a:lnTo>
                  <a:pt x="2091848" y="1259148"/>
                </a:lnTo>
                <a:lnTo>
                  <a:pt x="2083589" y="1266771"/>
                </a:lnTo>
                <a:lnTo>
                  <a:pt x="2075647" y="1274395"/>
                </a:lnTo>
                <a:lnTo>
                  <a:pt x="2067705" y="1282018"/>
                </a:lnTo>
                <a:lnTo>
                  <a:pt x="2059445" y="1289006"/>
                </a:lnTo>
                <a:lnTo>
                  <a:pt x="2051186" y="1295994"/>
                </a:lnTo>
                <a:lnTo>
                  <a:pt x="2042609" y="1302665"/>
                </a:lnTo>
                <a:lnTo>
                  <a:pt x="2034032" y="1309018"/>
                </a:lnTo>
                <a:lnTo>
                  <a:pt x="2025137" y="1315688"/>
                </a:lnTo>
                <a:lnTo>
                  <a:pt x="2016242" y="1321724"/>
                </a:lnTo>
                <a:lnTo>
                  <a:pt x="2007029" y="1327441"/>
                </a:lnTo>
                <a:lnTo>
                  <a:pt x="1997817" y="1332841"/>
                </a:lnTo>
                <a:lnTo>
                  <a:pt x="1988922" y="1338241"/>
                </a:lnTo>
                <a:lnTo>
                  <a:pt x="1979074" y="1343324"/>
                </a:lnTo>
                <a:lnTo>
                  <a:pt x="1969544" y="1348088"/>
                </a:lnTo>
                <a:lnTo>
                  <a:pt x="1960014" y="1352535"/>
                </a:lnTo>
                <a:lnTo>
                  <a:pt x="1950166" y="1356665"/>
                </a:lnTo>
                <a:lnTo>
                  <a:pt x="1940000" y="1360477"/>
                </a:lnTo>
                <a:lnTo>
                  <a:pt x="1929835" y="1364288"/>
                </a:lnTo>
                <a:lnTo>
                  <a:pt x="1919352" y="1367782"/>
                </a:lnTo>
                <a:lnTo>
                  <a:pt x="1909186" y="1370641"/>
                </a:lnTo>
                <a:lnTo>
                  <a:pt x="1898703" y="1373500"/>
                </a:lnTo>
                <a:lnTo>
                  <a:pt x="1888220" y="1375724"/>
                </a:lnTo>
                <a:lnTo>
                  <a:pt x="1877101" y="1377947"/>
                </a:lnTo>
                <a:lnTo>
                  <a:pt x="1865982" y="1379853"/>
                </a:lnTo>
                <a:lnTo>
                  <a:pt x="1854864" y="1381123"/>
                </a:lnTo>
                <a:lnTo>
                  <a:pt x="1843745" y="1382712"/>
                </a:lnTo>
                <a:lnTo>
                  <a:pt x="1832309" y="1383347"/>
                </a:lnTo>
                <a:lnTo>
                  <a:pt x="1820873" y="1383665"/>
                </a:lnTo>
                <a:lnTo>
                  <a:pt x="1808801" y="1384300"/>
                </a:lnTo>
                <a:lnTo>
                  <a:pt x="1797365" y="1383665"/>
                </a:lnTo>
                <a:lnTo>
                  <a:pt x="1785929" y="1383347"/>
                </a:lnTo>
                <a:lnTo>
                  <a:pt x="1774493" y="1382712"/>
                </a:lnTo>
                <a:lnTo>
                  <a:pt x="1763374" y="1381441"/>
                </a:lnTo>
                <a:lnTo>
                  <a:pt x="1752256" y="1379853"/>
                </a:lnTo>
                <a:lnTo>
                  <a:pt x="1741137" y="1377947"/>
                </a:lnTo>
                <a:lnTo>
                  <a:pt x="1730336" y="1375724"/>
                </a:lnTo>
                <a:lnTo>
                  <a:pt x="1719535" y="1373500"/>
                </a:lnTo>
                <a:lnTo>
                  <a:pt x="1709052" y="1370641"/>
                </a:lnTo>
                <a:lnTo>
                  <a:pt x="1698569" y="1367782"/>
                </a:lnTo>
                <a:lnTo>
                  <a:pt x="1688721" y="1364606"/>
                </a:lnTo>
                <a:lnTo>
                  <a:pt x="1678238" y="1360794"/>
                </a:lnTo>
                <a:lnTo>
                  <a:pt x="1668390" y="1356982"/>
                </a:lnTo>
                <a:lnTo>
                  <a:pt x="1658542" y="1352853"/>
                </a:lnTo>
                <a:lnTo>
                  <a:pt x="1649012" y="1348088"/>
                </a:lnTo>
                <a:lnTo>
                  <a:pt x="1639164" y="1343641"/>
                </a:lnTo>
                <a:lnTo>
                  <a:pt x="1630269" y="1338559"/>
                </a:lnTo>
                <a:lnTo>
                  <a:pt x="1620421" y="1333794"/>
                </a:lnTo>
                <a:lnTo>
                  <a:pt x="1611526" y="1327759"/>
                </a:lnTo>
                <a:lnTo>
                  <a:pt x="1602632" y="1322042"/>
                </a:lnTo>
                <a:lnTo>
                  <a:pt x="1593737" y="1316324"/>
                </a:lnTo>
                <a:lnTo>
                  <a:pt x="1584842" y="1309971"/>
                </a:lnTo>
                <a:lnTo>
                  <a:pt x="1576265" y="1303936"/>
                </a:lnTo>
                <a:lnTo>
                  <a:pt x="1567688" y="1296947"/>
                </a:lnTo>
                <a:lnTo>
                  <a:pt x="1559746" y="1289959"/>
                </a:lnTo>
                <a:lnTo>
                  <a:pt x="1551169" y="1282653"/>
                </a:lnTo>
                <a:lnTo>
                  <a:pt x="1543227" y="1275348"/>
                </a:lnTo>
                <a:lnTo>
                  <a:pt x="1535285" y="1267724"/>
                </a:lnTo>
                <a:lnTo>
                  <a:pt x="1527661" y="1260100"/>
                </a:lnTo>
                <a:lnTo>
                  <a:pt x="1520037" y="1252159"/>
                </a:lnTo>
                <a:lnTo>
                  <a:pt x="1512095" y="1244218"/>
                </a:lnTo>
                <a:lnTo>
                  <a:pt x="1505106" y="1235642"/>
                </a:lnTo>
                <a:lnTo>
                  <a:pt x="1490811" y="1218489"/>
                </a:lnTo>
                <a:lnTo>
                  <a:pt x="1477151" y="1200383"/>
                </a:lnTo>
                <a:lnTo>
                  <a:pt x="1463491" y="1181642"/>
                </a:lnTo>
                <a:lnTo>
                  <a:pt x="1451102" y="1162583"/>
                </a:lnTo>
                <a:lnTo>
                  <a:pt x="1438712" y="1142572"/>
                </a:lnTo>
                <a:lnTo>
                  <a:pt x="1426958" y="1121925"/>
                </a:lnTo>
                <a:lnTo>
                  <a:pt x="1415840" y="1101278"/>
                </a:lnTo>
                <a:lnTo>
                  <a:pt x="1405357" y="1079678"/>
                </a:lnTo>
                <a:lnTo>
                  <a:pt x="1395191" y="1057760"/>
                </a:lnTo>
                <a:lnTo>
                  <a:pt x="1385979" y="1035525"/>
                </a:lnTo>
                <a:lnTo>
                  <a:pt x="1376766" y="1012972"/>
                </a:lnTo>
                <a:lnTo>
                  <a:pt x="1368189" y="989467"/>
                </a:lnTo>
                <a:lnTo>
                  <a:pt x="1360247" y="966278"/>
                </a:lnTo>
                <a:lnTo>
                  <a:pt x="1352941" y="943090"/>
                </a:lnTo>
                <a:lnTo>
                  <a:pt x="1346269" y="919267"/>
                </a:lnTo>
                <a:lnTo>
                  <a:pt x="1339598" y="895126"/>
                </a:lnTo>
                <a:lnTo>
                  <a:pt x="1332292" y="892902"/>
                </a:lnTo>
                <a:lnTo>
                  <a:pt x="1324985" y="889726"/>
                </a:lnTo>
                <a:lnTo>
                  <a:pt x="1318314" y="886232"/>
                </a:lnTo>
                <a:lnTo>
                  <a:pt x="1311325" y="882420"/>
                </a:lnTo>
                <a:lnTo>
                  <a:pt x="1304654" y="878290"/>
                </a:lnTo>
                <a:lnTo>
                  <a:pt x="1298619" y="873208"/>
                </a:lnTo>
                <a:lnTo>
                  <a:pt x="1292265" y="867808"/>
                </a:lnTo>
                <a:lnTo>
                  <a:pt x="1286547" y="862726"/>
                </a:lnTo>
                <a:lnTo>
                  <a:pt x="1280829" y="856373"/>
                </a:lnTo>
                <a:lnTo>
                  <a:pt x="1274793" y="850020"/>
                </a:lnTo>
                <a:lnTo>
                  <a:pt x="1269710" y="843032"/>
                </a:lnTo>
                <a:lnTo>
                  <a:pt x="1264627" y="836044"/>
                </a:lnTo>
                <a:lnTo>
                  <a:pt x="1259545" y="828738"/>
                </a:lnTo>
                <a:lnTo>
                  <a:pt x="1255097" y="821114"/>
                </a:lnTo>
                <a:lnTo>
                  <a:pt x="1250968" y="813491"/>
                </a:lnTo>
                <a:lnTo>
                  <a:pt x="1246520" y="805550"/>
                </a:lnTo>
                <a:lnTo>
                  <a:pt x="1242708" y="796973"/>
                </a:lnTo>
                <a:lnTo>
                  <a:pt x="1239214" y="788714"/>
                </a:lnTo>
                <a:lnTo>
                  <a:pt x="1236037" y="780138"/>
                </a:lnTo>
                <a:lnTo>
                  <a:pt x="1232860" y="771562"/>
                </a:lnTo>
                <a:lnTo>
                  <a:pt x="1230001" y="762667"/>
                </a:lnTo>
                <a:lnTo>
                  <a:pt x="1227460" y="753773"/>
                </a:lnTo>
                <a:lnTo>
                  <a:pt x="1225554" y="745197"/>
                </a:lnTo>
                <a:lnTo>
                  <a:pt x="1223648" y="735985"/>
                </a:lnTo>
                <a:lnTo>
                  <a:pt x="1222059" y="727091"/>
                </a:lnTo>
                <a:lnTo>
                  <a:pt x="1220471" y="718197"/>
                </a:lnTo>
                <a:lnTo>
                  <a:pt x="1219836" y="708985"/>
                </a:lnTo>
                <a:lnTo>
                  <a:pt x="1219200" y="700409"/>
                </a:lnTo>
                <a:lnTo>
                  <a:pt x="1219200" y="691832"/>
                </a:lnTo>
                <a:lnTo>
                  <a:pt x="1219200" y="682938"/>
                </a:lnTo>
                <a:lnTo>
                  <a:pt x="1219518" y="674680"/>
                </a:lnTo>
                <a:lnTo>
                  <a:pt x="1220153" y="666103"/>
                </a:lnTo>
                <a:lnTo>
                  <a:pt x="1221742" y="655621"/>
                </a:lnTo>
                <a:lnTo>
                  <a:pt x="1223648" y="645456"/>
                </a:lnTo>
                <a:lnTo>
                  <a:pt x="1226824" y="635927"/>
                </a:lnTo>
                <a:lnTo>
                  <a:pt x="1229683" y="627350"/>
                </a:lnTo>
                <a:lnTo>
                  <a:pt x="1233496" y="618774"/>
                </a:lnTo>
                <a:lnTo>
                  <a:pt x="1237943" y="611468"/>
                </a:lnTo>
                <a:lnTo>
                  <a:pt x="1242708" y="604162"/>
                </a:lnTo>
                <a:lnTo>
                  <a:pt x="1248108" y="598127"/>
                </a:lnTo>
                <a:lnTo>
                  <a:pt x="1253827" y="592409"/>
                </a:lnTo>
                <a:lnTo>
                  <a:pt x="1259862" y="587009"/>
                </a:lnTo>
                <a:lnTo>
                  <a:pt x="1266534" y="581927"/>
                </a:lnTo>
                <a:lnTo>
                  <a:pt x="1273522" y="577798"/>
                </a:lnTo>
                <a:lnTo>
                  <a:pt x="1280829" y="574304"/>
                </a:lnTo>
                <a:lnTo>
                  <a:pt x="1288453" y="570809"/>
                </a:lnTo>
                <a:lnTo>
                  <a:pt x="1296395" y="568268"/>
                </a:lnTo>
                <a:lnTo>
                  <a:pt x="1304654" y="566045"/>
                </a:lnTo>
                <a:lnTo>
                  <a:pt x="1305607" y="551115"/>
                </a:lnTo>
                <a:lnTo>
                  <a:pt x="1306560" y="536504"/>
                </a:lnTo>
                <a:lnTo>
                  <a:pt x="1308149" y="521892"/>
                </a:lnTo>
                <a:lnTo>
                  <a:pt x="1310055" y="507598"/>
                </a:lnTo>
                <a:lnTo>
                  <a:pt x="1311961" y="493304"/>
                </a:lnTo>
                <a:lnTo>
                  <a:pt x="1314502" y="479010"/>
                </a:lnTo>
                <a:lnTo>
                  <a:pt x="1316726" y="465033"/>
                </a:lnTo>
                <a:lnTo>
                  <a:pt x="1319267" y="450739"/>
                </a:lnTo>
                <a:lnTo>
                  <a:pt x="1322444" y="437081"/>
                </a:lnTo>
                <a:lnTo>
                  <a:pt x="1325303" y="423104"/>
                </a:lnTo>
                <a:lnTo>
                  <a:pt x="1328797" y="409763"/>
                </a:lnTo>
                <a:lnTo>
                  <a:pt x="1332610" y="396422"/>
                </a:lnTo>
                <a:lnTo>
                  <a:pt x="1336422" y="383081"/>
                </a:lnTo>
                <a:lnTo>
                  <a:pt x="1340869" y="370057"/>
                </a:lnTo>
                <a:lnTo>
                  <a:pt x="1344999" y="357034"/>
                </a:lnTo>
                <a:lnTo>
                  <a:pt x="1349446" y="344010"/>
                </a:lnTo>
                <a:lnTo>
                  <a:pt x="1354529" y="331305"/>
                </a:lnTo>
                <a:lnTo>
                  <a:pt x="1359612" y="319234"/>
                </a:lnTo>
                <a:lnTo>
                  <a:pt x="1365012" y="306528"/>
                </a:lnTo>
                <a:lnTo>
                  <a:pt x="1370095" y="294775"/>
                </a:lnTo>
                <a:lnTo>
                  <a:pt x="1376131" y="282705"/>
                </a:lnTo>
                <a:lnTo>
                  <a:pt x="1382167" y="270952"/>
                </a:lnTo>
                <a:lnTo>
                  <a:pt x="1388202" y="259517"/>
                </a:lnTo>
                <a:lnTo>
                  <a:pt x="1394873" y="248081"/>
                </a:lnTo>
                <a:lnTo>
                  <a:pt x="1401227" y="236964"/>
                </a:lnTo>
                <a:lnTo>
                  <a:pt x="1408216" y="225846"/>
                </a:lnTo>
                <a:lnTo>
                  <a:pt x="1414887" y="215046"/>
                </a:lnTo>
                <a:lnTo>
                  <a:pt x="1422193" y="204246"/>
                </a:lnTo>
                <a:lnTo>
                  <a:pt x="1429817" y="194082"/>
                </a:lnTo>
                <a:lnTo>
                  <a:pt x="1437759" y="183917"/>
                </a:lnTo>
                <a:lnTo>
                  <a:pt x="1445701" y="174070"/>
                </a:lnTo>
                <a:lnTo>
                  <a:pt x="1453643" y="164541"/>
                </a:lnTo>
                <a:lnTo>
                  <a:pt x="1461585" y="155011"/>
                </a:lnTo>
                <a:lnTo>
                  <a:pt x="1470480" y="145799"/>
                </a:lnTo>
                <a:lnTo>
                  <a:pt x="1479057" y="136588"/>
                </a:lnTo>
                <a:lnTo>
                  <a:pt x="1488269" y="128329"/>
                </a:lnTo>
                <a:lnTo>
                  <a:pt x="1496846" y="119753"/>
                </a:lnTo>
                <a:lnTo>
                  <a:pt x="1506377" y="111494"/>
                </a:lnTo>
                <a:lnTo>
                  <a:pt x="1515589" y="103235"/>
                </a:lnTo>
                <a:lnTo>
                  <a:pt x="1525755" y="95611"/>
                </a:lnTo>
                <a:lnTo>
                  <a:pt x="1535285" y="88306"/>
                </a:lnTo>
                <a:lnTo>
                  <a:pt x="1545133" y="81000"/>
                </a:lnTo>
                <a:lnTo>
                  <a:pt x="1555616" y="74329"/>
                </a:lnTo>
                <a:lnTo>
                  <a:pt x="1565781" y="67659"/>
                </a:lnTo>
                <a:lnTo>
                  <a:pt x="1576582" y="61306"/>
                </a:lnTo>
                <a:lnTo>
                  <a:pt x="1587383" y="54953"/>
                </a:lnTo>
                <a:lnTo>
                  <a:pt x="1597866" y="49235"/>
                </a:lnTo>
                <a:lnTo>
                  <a:pt x="1608985" y="44153"/>
                </a:lnTo>
                <a:lnTo>
                  <a:pt x="1620421" y="38753"/>
                </a:lnTo>
                <a:lnTo>
                  <a:pt x="1632175" y="33988"/>
                </a:lnTo>
                <a:lnTo>
                  <a:pt x="1643611" y="29541"/>
                </a:lnTo>
                <a:lnTo>
                  <a:pt x="1655365" y="25412"/>
                </a:lnTo>
                <a:lnTo>
                  <a:pt x="1667119" y="20965"/>
                </a:lnTo>
                <a:lnTo>
                  <a:pt x="1679508" y="17471"/>
                </a:lnTo>
                <a:lnTo>
                  <a:pt x="1691898" y="14294"/>
                </a:lnTo>
                <a:lnTo>
                  <a:pt x="1703969" y="11435"/>
                </a:lnTo>
                <a:lnTo>
                  <a:pt x="1716676" y="8894"/>
                </a:lnTo>
                <a:lnTo>
                  <a:pt x="1729383" y="6353"/>
                </a:lnTo>
                <a:lnTo>
                  <a:pt x="1742408" y="4447"/>
                </a:lnTo>
                <a:lnTo>
                  <a:pt x="1755432" y="3177"/>
                </a:lnTo>
                <a:lnTo>
                  <a:pt x="1768457" y="1588"/>
                </a:lnTo>
                <a:lnTo>
                  <a:pt x="1781799" y="635"/>
                </a:lnTo>
                <a:lnTo>
                  <a:pt x="1795459" y="318"/>
                </a:lnTo>
                <a:lnTo>
                  <a:pt x="180880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37" name="图标"/>
          <p:cNvSpPr>
            <a:spLocks noChangeAspect="1" noChangeArrowheads="1"/>
          </p:cNvSpPr>
          <p:nvPr/>
        </p:nvSpPr>
        <p:spPr bwMode="auto">
          <a:xfrm>
            <a:off x="6492364" y="2593177"/>
            <a:ext cx="434589" cy="378088"/>
          </a:xfrm>
          <a:custGeom>
            <a:avLst/>
            <a:gdLst>
              <a:gd name="connsiteX0" fmla="*/ 26987 w 428625"/>
              <a:gd name="connsiteY0" fmla="*/ 341312 h 446087"/>
              <a:gd name="connsiteX1" fmla="*/ 101600 w 428625"/>
              <a:gd name="connsiteY1" fmla="*/ 341312 h 446087"/>
              <a:gd name="connsiteX2" fmla="*/ 101600 w 428625"/>
              <a:gd name="connsiteY2" fmla="*/ 446087 h 446087"/>
              <a:gd name="connsiteX3" fmla="*/ 26987 w 428625"/>
              <a:gd name="connsiteY3" fmla="*/ 446087 h 446087"/>
              <a:gd name="connsiteX4" fmla="*/ 249237 w 428625"/>
              <a:gd name="connsiteY4" fmla="*/ 296862 h 446087"/>
              <a:gd name="connsiteX5" fmla="*/ 320675 w 428625"/>
              <a:gd name="connsiteY5" fmla="*/ 296862 h 446087"/>
              <a:gd name="connsiteX6" fmla="*/ 320675 w 428625"/>
              <a:gd name="connsiteY6" fmla="*/ 446087 h 446087"/>
              <a:gd name="connsiteX7" fmla="*/ 249237 w 428625"/>
              <a:gd name="connsiteY7" fmla="*/ 446087 h 446087"/>
              <a:gd name="connsiteX8" fmla="*/ 139700 w 428625"/>
              <a:gd name="connsiteY8" fmla="*/ 247650 h 446087"/>
              <a:gd name="connsiteX9" fmla="*/ 211137 w 428625"/>
              <a:gd name="connsiteY9" fmla="*/ 247650 h 446087"/>
              <a:gd name="connsiteX10" fmla="*/ 211137 w 428625"/>
              <a:gd name="connsiteY10" fmla="*/ 446087 h 446087"/>
              <a:gd name="connsiteX11" fmla="*/ 139700 w 428625"/>
              <a:gd name="connsiteY11" fmla="*/ 446087 h 446087"/>
              <a:gd name="connsiteX12" fmla="*/ 350837 w 428625"/>
              <a:gd name="connsiteY12" fmla="*/ 198437 h 446087"/>
              <a:gd name="connsiteX13" fmla="*/ 425450 w 428625"/>
              <a:gd name="connsiteY13" fmla="*/ 198437 h 446087"/>
              <a:gd name="connsiteX14" fmla="*/ 425450 w 428625"/>
              <a:gd name="connsiteY14" fmla="*/ 446087 h 446087"/>
              <a:gd name="connsiteX15" fmla="*/ 350837 w 428625"/>
              <a:gd name="connsiteY15" fmla="*/ 446087 h 446087"/>
              <a:gd name="connsiteX16" fmla="*/ 428625 w 428625"/>
              <a:gd name="connsiteY16" fmla="*/ 0 h 446087"/>
              <a:gd name="connsiteX17" fmla="*/ 417513 w 428625"/>
              <a:gd name="connsiteY17" fmla="*/ 77787 h 446087"/>
              <a:gd name="connsiteX18" fmla="*/ 411163 w 428625"/>
              <a:gd name="connsiteY18" fmla="*/ 157162 h 446087"/>
              <a:gd name="connsiteX19" fmla="*/ 361950 w 428625"/>
              <a:gd name="connsiteY19" fmla="*/ 112712 h 446087"/>
              <a:gd name="connsiteX20" fmla="*/ 290512 w 428625"/>
              <a:gd name="connsiteY20" fmla="*/ 184150 h 446087"/>
              <a:gd name="connsiteX21" fmla="*/ 244475 w 428625"/>
              <a:gd name="connsiteY21" fmla="*/ 228600 h 446087"/>
              <a:gd name="connsiteX22" fmla="*/ 200025 w 428625"/>
              <a:gd name="connsiteY22" fmla="*/ 184150 h 446087"/>
              <a:gd name="connsiteX23" fmla="*/ 161925 w 428625"/>
              <a:gd name="connsiteY23" fmla="*/ 149225 h 446087"/>
              <a:gd name="connsiteX24" fmla="*/ 46037 w 428625"/>
              <a:gd name="connsiteY24" fmla="*/ 266700 h 446087"/>
              <a:gd name="connsiteX25" fmla="*/ 0 w 428625"/>
              <a:gd name="connsiteY25" fmla="*/ 220663 h 446087"/>
              <a:gd name="connsiteX26" fmla="*/ 117475 w 428625"/>
              <a:gd name="connsiteY26" fmla="*/ 104775 h 446087"/>
              <a:gd name="connsiteX27" fmla="*/ 161925 w 428625"/>
              <a:gd name="connsiteY27" fmla="*/ 60325 h 446087"/>
              <a:gd name="connsiteX28" fmla="*/ 207962 w 428625"/>
              <a:gd name="connsiteY28" fmla="*/ 104775 h 446087"/>
              <a:gd name="connsiteX29" fmla="*/ 244475 w 428625"/>
              <a:gd name="connsiteY29" fmla="*/ 138112 h 446087"/>
              <a:gd name="connsiteX30" fmla="*/ 315912 w 428625"/>
              <a:gd name="connsiteY30" fmla="*/ 66675 h 446087"/>
              <a:gd name="connsiteX31" fmla="*/ 271462 w 428625"/>
              <a:gd name="connsiteY31" fmla="*/ 17462 h 446087"/>
              <a:gd name="connsiteX32" fmla="*/ 350838 w 428625"/>
              <a:gd name="connsiteY32" fmla="*/ 11112 h 44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28625" h="446087">
                <a:moveTo>
                  <a:pt x="26987" y="341312"/>
                </a:moveTo>
                <a:lnTo>
                  <a:pt x="101600" y="341312"/>
                </a:lnTo>
                <a:lnTo>
                  <a:pt x="101600" y="446087"/>
                </a:lnTo>
                <a:lnTo>
                  <a:pt x="26987" y="446087"/>
                </a:lnTo>
                <a:close/>
                <a:moveTo>
                  <a:pt x="249237" y="296862"/>
                </a:moveTo>
                <a:lnTo>
                  <a:pt x="320675" y="296862"/>
                </a:lnTo>
                <a:lnTo>
                  <a:pt x="320675" y="446087"/>
                </a:lnTo>
                <a:lnTo>
                  <a:pt x="249237" y="446087"/>
                </a:lnTo>
                <a:close/>
                <a:moveTo>
                  <a:pt x="139700" y="247650"/>
                </a:moveTo>
                <a:lnTo>
                  <a:pt x="211137" y="247650"/>
                </a:lnTo>
                <a:lnTo>
                  <a:pt x="211137" y="446087"/>
                </a:lnTo>
                <a:lnTo>
                  <a:pt x="139700" y="446087"/>
                </a:lnTo>
                <a:close/>
                <a:moveTo>
                  <a:pt x="350837" y="198437"/>
                </a:moveTo>
                <a:lnTo>
                  <a:pt x="425450" y="198437"/>
                </a:lnTo>
                <a:lnTo>
                  <a:pt x="425450" y="446087"/>
                </a:lnTo>
                <a:lnTo>
                  <a:pt x="350837" y="446087"/>
                </a:lnTo>
                <a:close/>
                <a:moveTo>
                  <a:pt x="428625" y="0"/>
                </a:moveTo>
                <a:lnTo>
                  <a:pt x="417513" y="77787"/>
                </a:lnTo>
                <a:lnTo>
                  <a:pt x="411163" y="157162"/>
                </a:lnTo>
                <a:lnTo>
                  <a:pt x="361950" y="112712"/>
                </a:lnTo>
                <a:lnTo>
                  <a:pt x="290512" y="184150"/>
                </a:lnTo>
                <a:lnTo>
                  <a:pt x="244475" y="228600"/>
                </a:lnTo>
                <a:lnTo>
                  <a:pt x="200025" y="184150"/>
                </a:lnTo>
                <a:lnTo>
                  <a:pt x="161925" y="149225"/>
                </a:lnTo>
                <a:lnTo>
                  <a:pt x="46037" y="266700"/>
                </a:lnTo>
                <a:lnTo>
                  <a:pt x="0" y="220663"/>
                </a:lnTo>
                <a:lnTo>
                  <a:pt x="117475" y="104775"/>
                </a:lnTo>
                <a:lnTo>
                  <a:pt x="161925" y="60325"/>
                </a:lnTo>
                <a:lnTo>
                  <a:pt x="207962" y="104775"/>
                </a:lnTo>
                <a:lnTo>
                  <a:pt x="244475" y="138112"/>
                </a:lnTo>
                <a:lnTo>
                  <a:pt x="315912" y="66675"/>
                </a:lnTo>
                <a:lnTo>
                  <a:pt x="271462" y="17462"/>
                </a:lnTo>
                <a:lnTo>
                  <a:pt x="350838" y="111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8" name="图标"/>
          <p:cNvSpPr>
            <a:spLocks noChangeAspect="1" noChangeArrowheads="1"/>
          </p:cNvSpPr>
          <p:nvPr/>
        </p:nvSpPr>
        <p:spPr bwMode="auto">
          <a:xfrm>
            <a:off x="5187331" y="4853546"/>
            <a:ext cx="540623" cy="379115"/>
          </a:xfrm>
          <a:custGeom>
            <a:avLst/>
            <a:gdLst>
              <a:gd name="T0" fmla="*/ 410562 w 2074863"/>
              <a:gd name="T1" fmla="*/ 138366 h 1449388"/>
              <a:gd name="T2" fmla="*/ 424299 w 2074863"/>
              <a:gd name="T3" fmla="*/ 143238 h 1449388"/>
              <a:gd name="T4" fmla="*/ 424991 w 2074863"/>
              <a:gd name="T5" fmla="*/ 128538 h 1449388"/>
              <a:gd name="T6" fmla="*/ 120959 w 2074863"/>
              <a:gd name="T7" fmla="*/ 38719 h 1449388"/>
              <a:gd name="T8" fmla="*/ 116712 w 2074863"/>
              <a:gd name="T9" fmla="*/ 53209 h 1449388"/>
              <a:gd name="T10" fmla="*/ 103884 w 2074863"/>
              <a:gd name="T11" fmla="*/ 44978 h 1449388"/>
              <a:gd name="T12" fmla="*/ 378420 w 2074863"/>
              <a:gd name="T13" fmla="*/ 33907 h 1449388"/>
              <a:gd name="T14" fmla="*/ 446419 w 2074863"/>
              <a:gd name="T15" fmla="*/ 131148 h 1449388"/>
              <a:gd name="T16" fmla="*/ 375569 w 2074863"/>
              <a:gd name="T17" fmla="*/ 107403 h 1449388"/>
              <a:gd name="T18" fmla="*/ 115187 w 2074863"/>
              <a:gd name="T19" fmla="*/ 17225 h 1449388"/>
              <a:gd name="T20" fmla="*/ 35807 w 2074863"/>
              <a:gd name="T21" fmla="*/ 85259 h 1449388"/>
              <a:gd name="T22" fmla="*/ 70061 w 2074863"/>
              <a:gd name="T23" fmla="*/ 97264 h 1449388"/>
              <a:gd name="T24" fmla="*/ 115187 w 2074863"/>
              <a:gd name="T25" fmla="*/ 17225 h 1449388"/>
              <a:gd name="T26" fmla="*/ 161434 w 2074863"/>
              <a:gd name="T27" fmla="*/ 50111 h 1449388"/>
              <a:gd name="T28" fmla="*/ 215706 w 2074863"/>
              <a:gd name="T29" fmla="*/ 65771 h 1449388"/>
              <a:gd name="T30" fmla="*/ 280418 w 2074863"/>
              <a:gd name="T31" fmla="*/ 83867 h 1449388"/>
              <a:gd name="T32" fmla="*/ 330634 w 2074863"/>
              <a:gd name="T33" fmla="*/ 79429 h 1449388"/>
              <a:gd name="T34" fmla="*/ 380333 w 2074863"/>
              <a:gd name="T35" fmla="*/ 134239 h 1449388"/>
              <a:gd name="T36" fmla="*/ 388530 w 2074863"/>
              <a:gd name="T37" fmla="*/ 176520 h 1449388"/>
              <a:gd name="T38" fmla="*/ 326665 w 2074863"/>
              <a:gd name="T39" fmla="*/ 201401 h 1449388"/>
              <a:gd name="T40" fmla="*/ 266354 w 2074863"/>
              <a:gd name="T41" fmla="*/ 153030 h 1449388"/>
              <a:gd name="T42" fmla="*/ 170580 w 2074863"/>
              <a:gd name="T43" fmla="*/ 123973 h 1449388"/>
              <a:gd name="T44" fmla="*/ 154791 w 2074863"/>
              <a:gd name="T45" fmla="*/ 74297 h 1449388"/>
              <a:gd name="T46" fmla="*/ 77050 w 2074863"/>
              <a:gd name="T47" fmla="*/ 114751 h 1449388"/>
              <a:gd name="T48" fmla="*/ 103107 w 2074863"/>
              <a:gd name="T49" fmla="*/ 163122 h 1449388"/>
              <a:gd name="T50" fmla="*/ 125627 w 2074863"/>
              <a:gd name="T51" fmla="*/ 189657 h 1449388"/>
              <a:gd name="T52" fmla="*/ 144782 w 2074863"/>
              <a:gd name="T53" fmla="*/ 212450 h 1449388"/>
              <a:gd name="T54" fmla="*/ 163074 w 2074863"/>
              <a:gd name="T55" fmla="*/ 238985 h 1449388"/>
              <a:gd name="T56" fmla="*/ 189476 w 2074863"/>
              <a:gd name="T57" fmla="*/ 293533 h 1449388"/>
              <a:gd name="T58" fmla="*/ 216310 w 2074863"/>
              <a:gd name="T59" fmla="*/ 299623 h 1449388"/>
              <a:gd name="T60" fmla="*/ 181969 w 2074863"/>
              <a:gd name="T61" fmla="*/ 253774 h 1449388"/>
              <a:gd name="T62" fmla="*/ 189131 w 2074863"/>
              <a:gd name="T63" fmla="*/ 243944 h 1449388"/>
              <a:gd name="T64" fmla="*/ 248062 w 2074863"/>
              <a:gd name="T65" fmla="*/ 297100 h 1449388"/>
              <a:gd name="T66" fmla="*/ 263420 w 2074863"/>
              <a:gd name="T67" fmla="*/ 282658 h 1449388"/>
              <a:gd name="T68" fmla="*/ 199312 w 2074863"/>
              <a:gd name="T69" fmla="*/ 213842 h 1449388"/>
              <a:gd name="T70" fmla="*/ 209839 w 2074863"/>
              <a:gd name="T71" fmla="*/ 207143 h 1449388"/>
              <a:gd name="T72" fmla="*/ 285422 w 2074863"/>
              <a:gd name="T73" fmla="*/ 271609 h 1449388"/>
              <a:gd name="T74" fmla="*/ 284732 w 2074863"/>
              <a:gd name="T75" fmla="*/ 244988 h 1449388"/>
              <a:gd name="T76" fmla="*/ 226319 w 2074863"/>
              <a:gd name="T77" fmla="*/ 178782 h 1449388"/>
              <a:gd name="T78" fmla="*/ 238398 w 2074863"/>
              <a:gd name="T79" fmla="*/ 175737 h 1449388"/>
              <a:gd name="T80" fmla="*/ 310444 w 2074863"/>
              <a:gd name="T81" fmla="*/ 238985 h 1449388"/>
              <a:gd name="T82" fmla="*/ 308546 w 2074863"/>
              <a:gd name="T83" fmla="*/ 212450 h 1449388"/>
              <a:gd name="T84" fmla="*/ 310272 w 2074863"/>
              <a:gd name="T85" fmla="*/ 200096 h 1449388"/>
              <a:gd name="T86" fmla="*/ 333826 w 2074863"/>
              <a:gd name="T87" fmla="*/ 219323 h 1449388"/>
              <a:gd name="T88" fmla="*/ 326493 w 2074863"/>
              <a:gd name="T89" fmla="*/ 245336 h 1449388"/>
              <a:gd name="T90" fmla="*/ 309322 w 2074863"/>
              <a:gd name="T91" fmla="*/ 268042 h 1449388"/>
              <a:gd name="T92" fmla="*/ 286544 w 2074863"/>
              <a:gd name="T93" fmla="*/ 287704 h 1449388"/>
              <a:gd name="T94" fmla="*/ 263765 w 2074863"/>
              <a:gd name="T95" fmla="*/ 307888 h 1449388"/>
              <a:gd name="T96" fmla="*/ 240728 w 2074863"/>
              <a:gd name="T97" fmla="*/ 310411 h 1449388"/>
              <a:gd name="T98" fmla="*/ 212513 w 2074863"/>
              <a:gd name="T99" fmla="*/ 316675 h 1449388"/>
              <a:gd name="T100" fmla="*/ 148147 w 2074863"/>
              <a:gd name="T101" fmla="*/ 277003 h 1449388"/>
              <a:gd name="T102" fmla="*/ 116481 w 2074863"/>
              <a:gd name="T103" fmla="*/ 286921 h 1449388"/>
              <a:gd name="T104" fmla="*/ 108629 w 2074863"/>
              <a:gd name="T105" fmla="*/ 270739 h 1449388"/>
              <a:gd name="T106" fmla="*/ 86541 w 2074863"/>
              <a:gd name="T107" fmla="*/ 252296 h 1449388"/>
              <a:gd name="T108" fmla="*/ 75152 w 2074863"/>
              <a:gd name="T109" fmla="*/ 231416 h 1449388"/>
              <a:gd name="T110" fmla="*/ 55221 w 2074863"/>
              <a:gd name="T111" fmla="*/ 206448 h 1449388"/>
              <a:gd name="T112" fmla="*/ 63676 w 2074863"/>
              <a:gd name="T113" fmla="*/ 175041 h 1449388"/>
              <a:gd name="T114" fmla="*/ 44176 w 2074863"/>
              <a:gd name="T115" fmla="*/ 154596 h 1449388"/>
              <a:gd name="T116" fmla="*/ 432 w 2074863"/>
              <a:gd name="T117" fmla="*/ 104659 h 1449388"/>
              <a:gd name="T118" fmla="*/ 64625 w 2074863"/>
              <a:gd name="T119" fmla="*/ 33407 h 144938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2074863"/>
              <a:gd name="T181" fmla="*/ 0 h 1449388"/>
              <a:gd name="T182" fmla="*/ 2074863 w 2074863"/>
              <a:gd name="T183" fmla="*/ 1449388 h 1449388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2074863" h="1449388">
                <a:moveTo>
                  <a:pt x="1923841" y="577723"/>
                </a:moveTo>
                <a:lnTo>
                  <a:pt x="1919867" y="578517"/>
                </a:lnTo>
                <a:lnTo>
                  <a:pt x="1915893" y="579312"/>
                </a:lnTo>
                <a:lnTo>
                  <a:pt x="1911919" y="580503"/>
                </a:lnTo>
                <a:lnTo>
                  <a:pt x="1907944" y="582488"/>
                </a:lnTo>
                <a:lnTo>
                  <a:pt x="1904765" y="584871"/>
                </a:lnTo>
                <a:lnTo>
                  <a:pt x="1901983" y="586857"/>
                </a:lnTo>
                <a:lnTo>
                  <a:pt x="1898804" y="589636"/>
                </a:lnTo>
                <a:lnTo>
                  <a:pt x="1896022" y="592813"/>
                </a:lnTo>
                <a:lnTo>
                  <a:pt x="1893240" y="595593"/>
                </a:lnTo>
                <a:lnTo>
                  <a:pt x="1891253" y="599167"/>
                </a:lnTo>
                <a:lnTo>
                  <a:pt x="1889663" y="602741"/>
                </a:lnTo>
                <a:lnTo>
                  <a:pt x="1888471" y="606712"/>
                </a:lnTo>
                <a:lnTo>
                  <a:pt x="1887278" y="610683"/>
                </a:lnTo>
                <a:lnTo>
                  <a:pt x="1886483" y="615051"/>
                </a:lnTo>
                <a:lnTo>
                  <a:pt x="1886483" y="619419"/>
                </a:lnTo>
                <a:lnTo>
                  <a:pt x="1886483" y="623390"/>
                </a:lnTo>
                <a:lnTo>
                  <a:pt x="1887278" y="627758"/>
                </a:lnTo>
                <a:lnTo>
                  <a:pt x="1888471" y="631729"/>
                </a:lnTo>
                <a:lnTo>
                  <a:pt x="1889663" y="635303"/>
                </a:lnTo>
                <a:lnTo>
                  <a:pt x="1891253" y="639274"/>
                </a:lnTo>
                <a:lnTo>
                  <a:pt x="1893240" y="642451"/>
                </a:lnTo>
                <a:lnTo>
                  <a:pt x="1896022" y="646025"/>
                </a:lnTo>
                <a:lnTo>
                  <a:pt x="1898804" y="648805"/>
                </a:lnTo>
                <a:lnTo>
                  <a:pt x="1901983" y="651188"/>
                </a:lnTo>
                <a:lnTo>
                  <a:pt x="1904765" y="653967"/>
                </a:lnTo>
                <a:lnTo>
                  <a:pt x="1907944" y="655953"/>
                </a:lnTo>
                <a:lnTo>
                  <a:pt x="1911919" y="657541"/>
                </a:lnTo>
                <a:lnTo>
                  <a:pt x="1915893" y="659130"/>
                </a:lnTo>
                <a:lnTo>
                  <a:pt x="1919867" y="660321"/>
                </a:lnTo>
                <a:lnTo>
                  <a:pt x="1923841" y="660718"/>
                </a:lnTo>
                <a:lnTo>
                  <a:pt x="1928213" y="661115"/>
                </a:lnTo>
                <a:lnTo>
                  <a:pt x="1932585" y="660718"/>
                </a:lnTo>
                <a:lnTo>
                  <a:pt x="1936956" y="660321"/>
                </a:lnTo>
                <a:lnTo>
                  <a:pt x="1940533" y="659130"/>
                </a:lnTo>
                <a:lnTo>
                  <a:pt x="1944508" y="657541"/>
                </a:lnTo>
                <a:lnTo>
                  <a:pt x="1948084" y="655953"/>
                </a:lnTo>
                <a:lnTo>
                  <a:pt x="1951661" y="653967"/>
                </a:lnTo>
                <a:lnTo>
                  <a:pt x="1954841" y="651188"/>
                </a:lnTo>
                <a:lnTo>
                  <a:pt x="1958020" y="648805"/>
                </a:lnTo>
                <a:lnTo>
                  <a:pt x="1960405" y="646025"/>
                </a:lnTo>
                <a:lnTo>
                  <a:pt x="1963187" y="642451"/>
                </a:lnTo>
                <a:lnTo>
                  <a:pt x="1965174" y="639274"/>
                </a:lnTo>
                <a:lnTo>
                  <a:pt x="1966763" y="635303"/>
                </a:lnTo>
                <a:lnTo>
                  <a:pt x="1967956" y="631729"/>
                </a:lnTo>
                <a:lnTo>
                  <a:pt x="1969148" y="627758"/>
                </a:lnTo>
                <a:lnTo>
                  <a:pt x="1969943" y="623390"/>
                </a:lnTo>
                <a:lnTo>
                  <a:pt x="1970340" y="619419"/>
                </a:lnTo>
                <a:lnTo>
                  <a:pt x="1969943" y="615051"/>
                </a:lnTo>
                <a:lnTo>
                  <a:pt x="1969148" y="610683"/>
                </a:lnTo>
                <a:lnTo>
                  <a:pt x="1967956" y="606712"/>
                </a:lnTo>
                <a:lnTo>
                  <a:pt x="1966763" y="602741"/>
                </a:lnTo>
                <a:lnTo>
                  <a:pt x="1965174" y="599167"/>
                </a:lnTo>
                <a:lnTo>
                  <a:pt x="1963187" y="595593"/>
                </a:lnTo>
                <a:lnTo>
                  <a:pt x="1960405" y="592813"/>
                </a:lnTo>
                <a:lnTo>
                  <a:pt x="1958020" y="589636"/>
                </a:lnTo>
                <a:lnTo>
                  <a:pt x="1954841" y="586857"/>
                </a:lnTo>
                <a:lnTo>
                  <a:pt x="1951661" y="584871"/>
                </a:lnTo>
                <a:lnTo>
                  <a:pt x="1948084" y="582488"/>
                </a:lnTo>
                <a:lnTo>
                  <a:pt x="1944508" y="580503"/>
                </a:lnTo>
                <a:lnTo>
                  <a:pt x="1940533" y="579312"/>
                </a:lnTo>
                <a:lnTo>
                  <a:pt x="1936956" y="578517"/>
                </a:lnTo>
                <a:lnTo>
                  <a:pt x="1932585" y="577723"/>
                </a:lnTo>
                <a:lnTo>
                  <a:pt x="1928213" y="577723"/>
                </a:lnTo>
                <a:lnTo>
                  <a:pt x="1923841" y="577723"/>
                </a:lnTo>
                <a:close/>
                <a:moveTo>
                  <a:pt x="519301" y="160338"/>
                </a:moveTo>
                <a:lnTo>
                  <a:pt x="523687" y="160338"/>
                </a:lnTo>
                <a:lnTo>
                  <a:pt x="528072" y="160729"/>
                </a:lnTo>
                <a:lnTo>
                  <a:pt x="532059" y="161512"/>
                </a:lnTo>
                <a:lnTo>
                  <a:pt x="536445" y="162687"/>
                </a:lnTo>
                <a:lnTo>
                  <a:pt x="540033" y="163861"/>
                </a:lnTo>
                <a:lnTo>
                  <a:pt x="544020" y="166210"/>
                </a:lnTo>
                <a:lnTo>
                  <a:pt x="547209" y="168558"/>
                </a:lnTo>
                <a:lnTo>
                  <a:pt x="550399" y="170907"/>
                </a:lnTo>
                <a:lnTo>
                  <a:pt x="553588" y="174038"/>
                </a:lnTo>
                <a:lnTo>
                  <a:pt x="556379" y="176778"/>
                </a:lnTo>
                <a:lnTo>
                  <a:pt x="558771" y="180693"/>
                </a:lnTo>
                <a:lnTo>
                  <a:pt x="560366" y="183824"/>
                </a:lnTo>
                <a:lnTo>
                  <a:pt x="562359" y="188130"/>
                </a:lnTo>
                <a:lnTo>
                  <a:pt x="563954" y="192436"/>
                </a:lnTo>
                <a:lnTo>
                  <a:pt x="564752" y="196350"/>
                </a:lnTo>
                <a:lnTo>
                  <a:pt x="565150" y="201048"/>
                </a:lnTo>
                <a:lnTo>
                  <a:pt x="565150" y="205353"/>
                </a:lnTo>
                <a:lnTo>
                  <a:pt x="564752" y="209268"/>
                </a:lnTo>
                <a:lnTo>
                  <a:pt x="563954" y="213574"/>
                </a:lnTo>
                <a:lnTo>
                  <a:pt x="562758" y="217488"/>
                </a:lnTo>
                <a:lnTo>
                  <a:pt x="560765" y="221402"/>
                </a:lnTo>
                <a:lnTo>
                  <a:pt x="558771" y="224925"/>
                </a:lnTo>
                <a:lnTo>
                  <a:pt x="556778" y="228448"/>
                </a:lnTo>
                <a:lnTo>
                  <a:pt x="553987" y="231188"/>
                </a:lnTo>
                <a:lnTo>
                  <a:pt x="551196" y="234711"/>
                </a:lnTo>
                <a:lnTo>
                  <a:pt x="547608" y="237060"/>
                </a:lnTo>
                <a:lnTo>
                  <a:pt x="544418" y="239800"/>
                </a:lnTo>
                <a:lnTo>
                  <a:pt x="540431" y="241366"/>
                </a:lnTo>
                <a:lnTo>
                  <a:pt x="536843" y="242932"/>
                </a:lnTo>
                <a:lnTo>
                  <a:pt x="532458" y="244497"/>
                </a:lnTo>
                <a:lnTo>
                  <a:pt x="528072" y="245672"/>
                </a:lnTo>
                <a:lnTo>
                  <a:pt x="523687" y="246063"/>
                </a:lnTo>
                <a:lnTo>
                  <a:pt x="518902" y="246063"/>
                </a:lnTo>
                <a:lnTo>
                  <a:pt x="514915" y="245672"/>
                </a:lnTo>
                <a:lnTo>
                  <a:pt x="510530" y="244497"/>
                </a:lnTo>
                <a:lnTo>
                  <a:pt x="506543" y="243323"/>
                </a:lnTo>
                <a:lnTo>
                  <a:pt x="502955" y="241757"/>
                </a:lnTo>
                <a:lnTo>
                  <a:pt x="498968" y="239800"/>
                </a:lnTo>
                <a:lnTo>
                  <a:pt x="495778" y="237451"/>
                </a:lnTo>
                <a:lnTo>
                  <a:pt x="492190" y="235103"/>
                </a:lnTo>
                <a:lnTo>
                  <a:pt x="489399" y="232363"/>
                </a:lnTo>
                <a:lnTo>
                  <a:pt x="486210" y="228840"/>
                </a:lnTo>
                <a:lnTo>
                  <a:pt x="484216" y="225708"/>
                </a:lnTo>
                <a:lnTo>
                  <a:pt x="482223" y="221794"/>
                </a:lnTo>
                <a:lnTo>
                  <a:pt x="480628" y="217879"/>
                </a:lnTo>
                <a:lnTo>
                  <a:pt x="479033" y="213965"/>
                </a:lnTo>
                <a:lnTo>
                  <a:pt x="478236" y="209268"/>
                </a:lnTo>
                <a:lnTo>
                  <a:pt x="477837" y="205353"/>
                </a:lnTo>
                <a:lnTo>
                  <a:pt x="477837" y="200656"/>
                </a:lnTo>
                <a:lnTo>
                  <a:pt x="478236" y="196350"/>
                </a:lnTo>
                <a:lnTo>
                  <a:pt x="479033" y="192436"/>
                </a:lnTo>
                <a:lnTo>
                  <a:pt x="480628" y="188522"/>
                </a:lnTo>
                <a:lnTo>
                  <a:pt x="481824" y="184607"/>
                </a:lnTo>
                <a:lnTo>
                  <a:pt x="483818" y="181084"/>
                </a:lnTo>
                <a:lnTo>
                  <a:pt x="486210" y="177561"/>
                </a:lnTo>
                <a:lnTo>
                  <a:pt x="489001" y="174430"/>
                </a:lnTo>
                <a:lnTo>
                  <a:pt x="491791" y="171298"/>
                </a:lnTo>
                <a:lnTo>
                  <a:pt x="494981" y="168558"/>
                </a:lnTo>
                <a:lnTo>
                  <a:pt x="498569" y="166601"/>
                </a:lnTo>
                <a:lnTo>
                  <a:pt x="502157" y="164252"/>
                </a:lnTo>
                <a:lnTo>
                  <a:pt x="506144" y="162687"/>
                </a:lnTo>
                <a:lnTo>
                  <a:pt x="510530" y="161512"/>
                </a:lnTo>
                <a:lnTo>
                  <a:pt x="514915" y="160729"/>
                </a:lnTo>
                <a:lnTo>
                  <a:pt x="519301" y="160338"/>
                </a:lnTo>
                <a:close/>
                <a:moveTo>
                  <a:pt x="1699693" y="111125"/>
                </a:moveTo>
                <a:lnTo>
                  <a:pt x="1718770" y="131377"/>
                </a:lnTo>
                <a:lnTo>
                  <a:pt x="1740628" y="154806"/>
                </a:lnTo>
                <a:lnTo>
                  <a:pt x="1768448" y="186178"/>
                </a:lnTo>
                <a:lnTo>
                  <a:pt x="1784345" y="204842"/>
                </a:lnTo>
                <a:lnTo>
                  <a:pt x="1801832" y="224697"/>
                </a:lnTo>
                <a:lnTo>
                  <a:pt x="1819318" y="246538"/>
                </a:lnTo>
                <a:lnTo>
                  <a:pt x="1838395" y="269173"/>
                </a:lnTo>
                <a:lnTo>
                  <a:pt x="1857471" y="293793"/>
                </a:lnTo>
                <a:lnTo>
                  <a:pt x="1877343" y="318811"/>
                </a:lnTo>
                <a:lnTo>
                  <a:pt x="1897611" y="345417"/>
                </a:lnTo>
                <a:lnTo>
                  <a:pt x="1917483" y="372420"/>
                </a:lnTo>
                <a:lnTo>
                  <a:pt x="1936956" y="400217"/>
                </a:lnTo>
                <a:lnTo>
                  <a:pt x="1954841" y="426823"/>
                </a:lnTo>
                <a:lnTo>
                  <a:pt x="1971930" y="453032"/>
                </a:lnTo>
                <a:lnTo>
                  <a:pt x="1987032" y="478050"/>
                </a:lnTo>
                <a:lnTo>
                  <a:pt x="2001339" y="501479"/>
                </a:lnTo>
                <a:lnTo>
                  <a:pt x="2014057" y="524511"/>
                </a:lnTo>
                <a:lnTo>
                  <a:pt x="2025980" y="545558"/>
                </a:lnTo>
                <a:lnTo>
                  <a:pt x="2036313" y="565016"/>
                </a:lnTo>
                <a:lnTo>
                  <a:pt x="2045454" y="582488"/>
                </a:lnTo>
                <a:lnTo>
                  <a:pt x="2053402" y="598770"/>
                </a:lnTo>
                <a:lnTo>
                  <a:pt x="2065325" y="623787"/>
                </a:lnTo>
                <a:lnTo>
                  <a:pt x="2072479" y="640069"/>
                </a:lnTo>
                <a:lnTo>
                  <a:pt x="2074863" y="646025"/>
                </a:lnTo>
                <a:lnTo>
                  <a:pt x="1870189" y="796925"/>
                </a:lnTo>
                <a:lnTo>
                  <a:pt x="1867407" y="789380"/>
                </a:lnTo>
                <a:lnTo>
                  <a:pt x="1859856" y="767142"/>
                </a:lnTo>
                <a:lnTo>
                  <a:pt x="1854689" y="751258"/>
                </a:lnTo>
                <a:lnTo>
                  <a:pt x="1847933" y="733388"/>
                </a:lnTo>
                <a:lnTo>
                  <a:pt x="1839985" y="712342"/>
                </a:lnTo>
                <a:lnTo>
                  <a:pt x="1830844" y="690104"/>
                </a:lnTo>
                <a:lnTo>
                  <a:pt x="1820908" y="666278"/>
                </a:lnTo>
                <a:lnTo>
                  <a:pt x="1809383" y="640466"/>
                </a:lnTo>
                <a:lnTo>
                  <a:pt x="1797063" y="614257"/>
                </a:lnTo>
                <a:lnTo>
                  <a:pt x="1783550" y="586857"/>
                </a:lnTo>
                <a:lnTo>
                  <a:pt x="1768845" y="559059"/>
                </a:lnTo>
                <a:lnTo>
                  <a:pt x="1753346" y="531262"/>
                </a:lnTo>
                <a:lnTo>
                  <a:pt x="1744602" y="517363"/>
                </a:lnTo>
                <a:lnTo>
                  <a:pt x="1736256" y="503862"/>
                </a:lnTo>
                <a:lnTo>
                  <a:pt x="1727513" y="490360"/>
                </a:lnTo>
                <a:lnTo>
                  <a:pt x="1718770" y="476859"/>
                </a:lnTo>
                <a:lnTo>
                  <a:pt x="1709232" y="463357"/>
                </a:lnTo>
                <a:lnTo>
                  <a:pt x="1700091" y="450650"/>
                </a:lnTo>
                <a:lnTo>
                  <a:pt x="1690552" y="438339"/>
                </a:lnTo>
                <a:lnTo>
                  <a:pt x="1681014" y="426029"/>
                </a:lnTo>
                <a:lnTo>
                  <a:pt x="1661938" y="403394"/>
                </a:lnTo>
                <a:lnTo>
                  <a:pt x="1643259" y="381951"/>
                </a:lnTo>
                <a:lnTo>
                  <a:pt x="1624977" y="362095"/>
                </a:lnTo>
                <a:lnTo>
                  <a:pt x="1606696" y="343431"/>
                </a:lnTo>
                <a:lnTo>
                  <a:pt x="1590004" y="327150"/>
                </a:lnTo>
                <a:lnTo>
                  <a:pt x="1573312" y="311663"/>
                </a:lnTo>
                <a:lnTo>
                  <a:pt x="1558210" y="298559"/>
                </a:lnTo>
                <a:lnTo>
                  <a:pt x="1544697" y="287042"/>
                </a:lnTo>
                <a:lnTo>
                  <a:pt x="1532377" y="276718"/>
                </a:lnTo>
                <a:lnTo>
                  <a:pt x="1522044" y="268776"/>
                </a:lnTo>
                <a:lnTo>
                  <a:pt x="1506942" y="257657"/>
                </a:lnTo>
                <a:lnTo>
                  <a:pt x="1501775" y="254083"/>
                </a:lnTo>
                <a:lnTo>
                  <a:pt x="1699693" y="111125"/>
                </a:lnTo>
                <a:close/>
                <a:moveTo>
                  <a:pt x="529828" y="78646"/>
                </a:moveTo>
                <a:lnTo>
                  <a:pt x="511572" y="88179"/>
                </a:lnTo>
                <a:lnTo>
                  <a:pt x="489347" y="100889"/>
                </a:lnTo>
                <a:lnTo>
                  <a:pt x="476647" y="108436"/>
                </a:lnTo>
                <a:lnTo>
                  <a:pt x="463153" y="116777"/>
                </a:lnTo>
                <a:lnTo>
                  <a:pt x="448865" y="126310"/>
                </a:lnTo>
                <a:lnTo>
                  <a:pt x="433784" y="136240"/>
                </a:lnTo>
                <a:lnTo>
                  <a:pt x="417512" y="147759"/>
                </a:lnTo>
                <a:lnTo>
                  <a:pt x="401637" y="159675"/>
                </a:lnTo>
                <a:lnTo>
                  <a:pt x="384175" y="172783"/>
                </a:lnTo>
                <a:lnTo>
                  <a:pt x="367109" y="186288"/>
                </a:lnTo>
                <a:lnTo>
                  <a:pt x="349250" y="200984"/>
                </a:lnTo>
                <a:lnTo>
                  <a:pt x="331787" y="216475"/>
                </a:lnTo>
                <a:lnTo>
                  <a:pt x="313531" y="233157"/>
                </a:lnTo>
                <a:lnTo>
                  <a:pt x="294878" y="250634"/>
                </a:lnTo>
                <a:lnTo>
                  <a:pt x="277019" y="268905"/>
                </a:lnTo>
                <a:lnTo>
                  <a:pt x="259159" y="287177"/>
                </a:lnTo>
                <a:lnTo>
                  <a:pt x="225028" y="322528"/>
                </a:lnTo>
                <a:lnTo>
                  <a:pt x="193278" y="356687"/>
                </a:lnTo>
                <a:lnTo>
                  <a:pt x="164703" y="389257"/>
                </a:lnTo>
                <a:lnTo>
                  <a:pt x="138906" y="419445"/>
                </a:lnTo>
                <a:lnTo>
                  <a:pt x="116284" y="446057"/>
                </a:lnTo>
                <a:lnTo>
                  <a:pt x="97234" y="469095"/>
                </a:lnTo>
                <a:lnTo>
                  <a:pt x="82550" y="488161"/>
                </a:lnTo>
                <a:lnTo>
                  <a:pt x="205184" y="612882"/>
                </a:lnTo>
                <a:lnTo>
                  <a:pt x="213915" y="597391"/>
                </a:lnTo>
                <a:lnTo>
                  <a:pt x="224631" y="581106"/>
                </a:lnTo>
                <a:lnTo>
                  <a:pt x="236934" y="562437"/>
                </a:lnTo>
                <a:lnTo>
                  <a:pt x="250428" y="542974"/>
                </a:lnTo>
                <a:lnTo>
                  <a:pt x="256381" y="531456"/>
                </a:lnTo>
                <a:lnTo>
                  <a:pt x="260350" y="524306"/>
                </a:lnTo>
                <a:lnTo>
                  <a:pt x="265112" y="515965"/>
                </a:lnTo>
                <a:lnTo>
                  <a:pt x="270669" y="507623"/>
                </a:lnTo>
                <a:lnTo>
                  <a:pt x="277019" y="498885"/>
                </a:lnTo>
                <a:lnTo>
                  <a:pt x="284162" y="488558"/>
                </a:lnTo>
                <a:lnTo>
                  <a:pt x="292100" y="478628"/>
                </a:lnTo>
                <a:lnTo>
                  <a:pt x="301228" y="467506"/>
                </a:lnTo>
                <a:lnTo>
                  <a:pt x="311547" y="456385"/>
                </a:lnTo>
                <a:lnTo>
                  <a:pt x="322262" y="444071"/>
                </a:lnTo>
                <a:lnTo>
                  <a:pt x="334565" y="431758"/>
                </a:lnTo>
                <a:lnTo>
                  <a:pt x="348059" y="418650"/>
                </a:lnTo>
                <a:lnTo>
                  <a:pt x="362347" y="405543"/>
                </a:lnTo>
                <a:lnTo>
                  <a:pt x="378619" y="391641"/>
                </a:lnTo>
                <a:lnTo>
                  <a:pt x="395684" y="377739"/>
                </a:lnTo>
                <a:lnTo>
                  <a:pt x="413147" y="362248"/>
                </a:lnTo>
                <a:lnTo>
                  <a:pt x="430609" y="347154"/>
                </a:lnTo>
                <a:lnTo>
                  <a:pt x="448469" y="332855"/>
                </a:lnTo>
                <a:lnTo>
                  <a:pt x="466328" y="318953"/>
                </a:lnTo>
                <a:lnTo>
                  <a:pt x="484188" y="305448"/>
                </a:lnTo>
                <a:lnTo>
                  <a:pt x="502047" y="292737"/>
                </a:lnTo>
                <a:lnTo>
                  <a:pt x="519510" y="280821"/>
                </a:lnTo>
                <a:lnTo>
                  <a:pt x="536972" y="268905"/>
                </a:lnTo>
                <a:lnTo>
                  <a:pt x="553641" y="257784"/>
                </a:lnTo>
                <a:lnTo>
                  <a:pt x="570310" y="247457"/>
                </a:lnTo>
                <a:lnTo>
                  <a:pt x="601663" y="228391"/>
                </a:lnTo>
                <a:lnTo>
                  <a:pt x="629841" y="212106"/>
                </a:lnTo>
                <a:lnTo>
                  <a:pt x="654050" y="198601"/>
                </a:lnTo>
                <a:lnTo>
                  <a:pt x="529828" y="78646"/>
                </a:lnTo>
                <a:close/>
                <a:moveTo>
                  <a:pt x="537766" y="0"/>
                </a:moveTo>
                <a:lnTo>
                  <a:pt x="542925" y="794"/>
                </a:lnTo>
                <a:lnTo>
                  <a:pt x="548085" y="2383"/>
                </a:lnTo>
                <a:lnTo>
                  <a:pt x="552450" y="4369"/>
                </a:lnTo>
                <a:lnTo>
                  <a:pt x="557213" y="6752"/>
                </a:lnTo>
                <a:lnTo>
                  <a:pt x="561181" y="10327"/>
                </a:lnTo>
                <a:lnTo>
                  <a:pt x="738981" y="181521"/>
                </a:lnTo>
                <a:lnTo>
                  <a:pt x="741760" y="185096"/>
                </a:lnTo>
                <a:lnTo>
                  <a:pt x="744538" y="188274"/>
                </a:lnTo>
                <a:lnTo>
                  <a:pt x="746522" y="192246"/>
                </a:lnTo>
                <a:lnTo>
                  <a:pt x="748110" y="195820"/>
                </a:lnTo>
                <a:lnTo>
                  <a:pt x="748903" y="200190"/>
                </a:lnTo>
                <a:lnTo>
                  <a:pt x="749697" y="204162"/>
                </a:lnTo>
                <a:lnTo>
                  <a:pt x="749697" y="208531"/>
                </a:lnTo>
                <a:lnTo>
                  <a:pt x="749300" y="213297"/>
                </a:lnTo>
                <a:lnTo>
                  <a:pt x="748506" y="217269"/>
                </a:lnTo>
                <a:lnTo>
                  <a:pt x="746919" y="221241"/>
                </a:lnTo>
                <a:lnTo>
                  <a:pt x="745331" y="224816"/>
                </a:lnTo>
                <a:lnTo>
                  <a:pt x="742553" y="228788"/>
                </a:lnTo>
                <a:lnTo>
                  <a:pt x="740172" y="231568"/>
                </a:lnTo>
                <a:lnTo>
                  <a:pt x="736600" y="234746"/>
                </a:lnTo>
                <a:lnTo>
                  <a:pt x="733425" y="237129"/>
                </a:lnTo>
                <a:lnTo>
                  <a:pt x="729456" y="239512"/>
                </a:lnTo>
                <a:lnTo>
                  <a:pt x="722710" y="242690"/>
                </a:lnTo>
                <a:lnTo>
                  <a:pt x="705247" y="251429"/>
                </a:lnTo>
                <a:lnTo>
                  <a:pt x="776685" y="295915"/>
                </a:lnTo>
                <a:lnTo>
                  <a:pt x="813594" y="318953"/>
                </a:lnTo>
                <a:lnTo>
                  <a:pt x="843756" y="338416"/>
                </a:lnTo>
                <a:lnTo>
                  <a:pt x="855266" y="332458"/>
                </a:lnTo>
                <a:lnTo>
                  <a:pt x="867569" y="326500"/>
                </a:lnTo>
                <a:lnTo>
                  <a:pt x="879872" y="321733"/>
                </a:lnTo>
                <a:lnTo>
                  <a:pt x="892175" y="317364"/>
                </a:lnTo>
                <a:lnTo>
                  <a:pt x="905669" y="312995"/>
                </a:lnTo>
                <a:lnTo>
                  <a:pt x="919163" y="309817"/>
                </a:lnTo>
                <a:lnTo>
                  <a:pt x="933847" y="307037"/>
                </a:lnTo>
                <a:lnTo>
                  <a:pt x="948135" y="304256"/>
                </a:lnTo>
                <a:lnTo>
                  <a:pt x="970756" y="301873"/>
                </a:lnTo>
                <a:lnTo>
                  <a:pt x="992188" y="300284"/>
                </a:lnTo>
                <a:lnTo>
                  <a:pt x="1013222" y="299093"/>
                </a:lnTo>
                <a:lnTo>
                  <a:pt x="1033066" y="298696"/>
                </a:lnTo>
                <a:lnTo>
                  <a:pt x="1052513" y="299490"/>
                </a:lnTo>
                <a:lnTo>
                  <a:pt x="1070769" y="301079"/>
                </a:lnTo>
                <a:lnTo>
                  <a:pt x="1088231" y="302668"/>
                </a:lnTo>
                <a:lnTo>
                  <a:pt x="1105297" y="305051"/>
                </a:lnTo>
                <a:lnTo>
                  <a:pt x="1121172" y="308228"/>
                </a:lnTo>
                <a:lnTo>
                  <a:pt x="1137047" y="311803"/>
                </a:lnTo>
                <a:lnTo>
                  <a:pt x="1151731" y="315775"/>
                </a:lnTo>
                <a:lnTo>
                  <a:pt x="1165622" y="320542"/>
                </a:lnTo>
                <a:lnTo>
                  <a:pt x="1179116" y="324911"/>
                </a:lnTo>
                <a:lnTo>
                  <a:pt x="1191816" y="329677"/>
                </a:lnTo>
                <a:lnTo>
                  <a:pt x="1203722" y="335238"/>
                </a:lnTo>
                <a:lnTo>
                  <a:pt x="1215231" y="340004"/>
                </a:lnTo>
                <a:lnTo>
                  <a:pt x="1226741" y="345565"/>
                </a:lnTo>
                <a:lnTo>
                  <a:pt x="1237060" y="351126"/>
                </a:lnTo>
                <a:lnTo>
                  <a:pt x="1256506" y="362645"/>
                </a:lnTo>
                <a:lnTo>
                  <a:pt x="1274366" y="372972"/>
                </a:lnTo>
                <a:lnTo>
                  <a:pt x="1289844" y="382902"/>
                </a:lnTo>
                <a:lnTo>
                  <a:pt x="1304131" y="391641"/>
                </a:lnTo>
                <a:lnTo>
                  <a:pt x="1310878" y="395613"/>
                </a:lnTo>
                <a:lnTo>
                  <a:pt x="1317228" y="398790"/>
                </a:lnTo>
                <a:lnTo>
                  <a:pt x="1323578" y="401968"/>
                </a:lnTo>
                <a:lnTo>
                  <a:pt x="1329135" y="403954"/>
                </a:lnTo>
                <a:lnTo>
                  <a:pt x="1334691" y="405543"/>
                </a:lnTo>
                <a:lnTo>
                  <a:pt x="1340247" y="406337"/>
                </a:lnTo>
                <a:lnTo>
                  <a:pt x="1345406" y="407132"/>
                </a:lnTo>
                <a:lnTo>
                  <a:pt x="1351360" y="407132"/>
                </a:lnTo>
                <a:lnTo>
                  <a:pt x="1358106" y="406734"/>
                </a:lnTo>
                <a:lnTo>
                  <a:pt x="1364853" y="406337"/>
                </a:lnTo>
                <a:lnTo>
                  <a:pt x="1379538" y="404351"/>
                </a:lnTo>
                <a:lnTo>
                  <a:pt x="1395810" y="401173"/>
                </a:lnTo>
                <a:lnTo>
                  <a:pt x="1412081" y="397201"/>
                </a:lnTo>
                <a:lnTo>
                  <a:pt x="1429544" y="392832"/>
                </a:lnTo>
                <a:lnTo>
                  <a:pt x="1446610" y="387669"/>
                </a:lnTo>
                <a:lnTo>
                  <a:pt x="1463675" y="382505"/>
                </a:lnTo>
                <a:lnTo>
                  <a:pt x="1494631" y="371781"/>
                </a:lnTo>
                <a:lnTo>
                  <a:pt x="1520825" y="362645"/>
                </a:lnTo>
                <a:lnTo>
                  <a:pt x="1545035" y="353112"/>
                </a:lnTo>
                <a:lnTo>
                  <a:pt x="1550988" y="357481"/>
                </a:lnTo>
                <a:lnTo>
                  <a:pt x="1557338" y="363439"/>
                </a:lnTo>
                <a:lnTo>
                  <a:pt x="1566069" y="371383"/>
                </a:lnTo>
                <a:lnTo>
                  <a:pt x="1577578" y="382108"/>
                </a:lnTo>
                <a:lnTo>
                  <a:pt x="1589881" y="395215"/>
                </a:lnTo>
                <a:lnTo>
                  <a:pt x="1604963" y="410309"/>
                </a:lnTo>
                <a:lnTo>
                  <a:pt x="1620838" y="428183"/>
                </a:lnTo>
                <a:lnTo>
                  <a:pt x="1638697" y="449235"/>
                </a:lnTo>
                <a:lnTo>
                  <a:pt x="1656953" y="472670"/>
                </a:lnTo>
                <a:lnTo>
                  <a:pt x="1666875" y="485380"/>
                </a:lnTo>
                <a:lnTo>
                  <a:pt x="1676400" y="498885"/>
                </a:lnTo>
                <a:lnTo>
                  <a:pt x="1686719" y="512787"/>
                </a:lnTo>
                <a:lnTo>
                  <a:pt x="1696641" y="527881"/>
                </a:lnTo>
                <a:lnTo>
                  <a:pt x="1707356" y="542974"/>
                </a:lnTo>
                <a:lnTo>
                  <a:pt x="1717675" y="559657"/>
                </a:lnTo>
                <a:lnTo>
                  <a:pt x="1727994" y="576339"/>
                </a:lnTo>
                <a:lnTo>
                  <a:pt x="1738710" y="594213"/>
                </a:lnTo>
                <a:lnTo>
                  <a:pt x="1749425" y="612882"/>
                </a:lnTo>
                <a:lnTo>
                  <a:pt x="1760141" y="632345"/>
                </a:lnTo>
                <a:lnTo>
                  <a:pt x="1770460" y="651808"/>
                </a:lnTo>
                <a:lnTo>
                  <a:pt x="1781175" y="672859"/>
                </a:lnTo>
                <a:lnTo>
                  <a:pt x="1802606" y="715360"/>
                </a:lnTo>
                <a:lnTo>
                  <a:pt x="1810544" y="731645"/>
                </a:lnTo>
                <a:lnTo>
                  <a:pt x="1813322" y="739192"/>
                </a:lnTo>
                <a:lnTo>
                  <a:pt x="1816100" y="745944"/>
                </a:lnTo>
                <a:lnTo>
                  <a:pt x="1817688" y="752300"/>
                </a:lnTo>
                <a:lnTo>
                  <a:pt x="1818878" y="758258"/>
                </a:lnTo>
                <a:lnTo>
                  <a:pt x="1819275" y="764216"/>
                </a:lnTo>
                <a:lnTo>
                  <a:pt x="1819275" y="769379"/>
                </a:lnTo>
                <a:lnTo>
                  <a:pt x="1818481" y="774543"/>
                </a:lnTo>
                <a:lnTo>
                  <a:pt x="1816497" y="778912"/>
                </a:lnTo>
                <a:lnTo>
                  <a:pt x="1814116" y="783679"/>
                </a:lnTo>
                <a:lnTo>
                  <a:pt x="1810544" y="788445"/>
                </a:lnTo>
                <a:lnTo>
                  <a:pt x="1805781" y="792417"/>
                </a:lnTo>
                <a:lnTo>
                  <a:pt x="1801019" y="796786"/>
                </a:lnTo>
                <a:lnTo>
                  <a:pt x="1794272" y="801155"/>
                </a:lnTo>
                <a:lnTo>
                  <a:pt x="1787128" y="805922"/>
                </a:lnTo>
                <a:lnTo>
                  <a:pt x="1778397" y="810688"/>
                </a:lnTo>
                <a:lnTo>
                  <a:pt x="1769269" y="815852"/>
                </a:lnTo>
                <a:lnTo>
                  <a:pt x="1747044" y="826179"/>
                </a:lnTo>
                <a:lnTo>
                  <a:pt x="1720056" y="838492"/>
                </a:lnTo>
                <a:lnTo>
                  <a:pt x="1687910" y="852394"/>
                </a:lnTo>
                <a:lnTo>
                  <a:pt x="1650206" y="868680"/>
                </a:lnTo>
                <a:lnTo>
                  <a:pt x="1607741" y="888142"/>
                </a:lnTo>
                <a:lnTo>
                  <a:pt x="1568450" y="905619"/>
                </a:lnTo>
                <a:lnTo>
                  <a:pt x="1553766" y="911975"/>
                </a:lnTo>
                <a:lnTo>
                  <a:pt x="1541463" y="916344"/>
                </a:lnTo>
                <a:lnTo>
                  <a:pt x="1531144" y="919521"/>
                </a:lnTo>
                <a:lnTo>
                  <a:pt x="1526778" y="920713"/>
                </a:lnTo>
                <a:lnTo>
                  <a:pt x="1522810" y="921507"/>
                </a:lnTo>
                <a:lnTo>
                  <a:pt x="1518841" y="921905"/>
                </a:lnTo>
                <a:lnTo>
                  <a:pt x="1514872" y="921905"/>
                </a:lnTo>
                <a:lnTo>
                  <a:pt x="1511697" y="921507"/>
                </a:lnTo>
                <a:lnTo>
                  <a:pt x="1508522" y="921110"/>
                </a:lnTo>
                <a:lnTo>
                  <a:pt x="1505347" y="920316"/>
                </a:lnTo>
                <a:lnTo>
                  <a:pt x="1502569" y="919521"/>
                </a:lnTo>
                <a:lnTo>
                  <a:pt x="1496219" y="916344"/>
                </a:lnTo>
                <a:lnTo>
                  <a:pt x="1489869" y="912769"/>
                </a:lnTo>
                <a:lnTo>
                  <a:pt x="1482328" y="907605"/>
                </a:lnTo>
                <a:lnTo>
                  <a:pt x="1472803" y="902045"/>
                </a:lnTo>
                <a:lnTo>
                  <a:pt x="1462485" y="895689"/>
                </a:lnTo>
                <a:lnTo>
                  <a:pt x="1449785" y="888540"/>
                </a:lnTo>
                <a:lnTo>
                  <a:pt x="1433910" y="880993"/>
                </a:lnTo>
                <a:lnTo>
                  <a:pt x="1425178" y="876624"/>
                </a:lnTo>
                <a:lnTo>
                  <a:pt x="1415653" y="870666"/>
                </a:lnTo>
                <a:lnTo>
                  <a:pt x="1404541" y="863516"/>
                </a:lnTo>
                <a:lnTo>
                  <a:pt x="1393428" y="854778"/>
                </a:lnTo>
                <a:lnTo>
                  <a:pt x="1381522" y="845642"/>
                </a:lnTo>
                <a:lnTo>
                  <a:pt x="1368822" y="834917"/>
                </a:lnTo>
                <a:lnTo>
                  <a:pt x="1355725" y="823796"/>
                </a:lnTo>
                <a:lnTo>
                  <a:pt x="1342231" y="811483"/>
                </a:lnTo>
                <a:lnTo>
                  <a:pt x="1314053" y="785267"/>
                </a:lnTo>
                <a:lnTo>
                  <a:pt x="1284288" y="757463"/>
                </a:lnTo>
                <a:lnTo>
                  <a:pt x="1254522" y="728468"/>
                </a:lnTo>
                <a:lnTo>
                  <a:pt x="1225153" y="698677"/>
                </a:lnTo>
                <a:lnTo>
                  <a:pt x="1167606" y="642275"/>
                </a:lnTo>
                <a:lnTo>
                  <a:pt x="1141016" y="616457"/>
                </a:lnTo>
                <a:lnTo>
                  <a:pt x="1116806" y="593816"/>
                </a:lnTo>
                <a:lnTo>
                  <a:pt x="1105694" y="583886"/>
                </a:lnTo>
                <a:lnTo>
                  <a:pt x="1094978" y="574751"/>
                </a:lnTo>
                <a:lnTo>
                  <a:pt x="1085453" y="567204"/>
                </a:lnTo>
                <a:lnTo>
                  <a:pt x="1077119" y="560451"/>
                </a:lnTo>
                <a:lnTo>
                  <a:pt x="1069181" y="554890"/>
                </a:lnTo>
                <a:lnTo>
                  <a:pt x="1062435" y="551316"/>
                </a:lnTo>
                <a:lnTo>
                  <a:pt x="1056878" y="548535"/>
                </a:lnTo>
                <a:lnTo>
                  <a:pt x="1054100" y="547741"/>
                </a:lnTo>
                <a:lnTo>
                  <a:pt x="1052116" y="547741"/>
                </a:lnTo>
                <a:lnTo>
                  <a:pt x="1042591" y="547741"/>
                </a:lnTo>
                <a:lnTo>
                  <a:pt x="1028700" y="548535"/>
                </a:lnTo>
                <a:lnTo>
                  <a:pt x="992585" y="550918"/>
                </a:lnTo>
                <a:lnTo>
                  <a:pt x="949325" y="553302"/>
                </a:lnTo>
                <a:lnTo>
                  <a:pt x="902494" y="556479"/>
                </a:lnTo>
                <a:lnTo>
                  <a:pt x="820341" y="562835"/>
                </a:lnTo>
                <a:lnTo>
                  <a:pt x="784622" y="566012"/>
                </a:lnTo>
                <a:lnTo>
                  <a:pt x="760810" y="542180"/>
                </a:lnTo>
                <a:lnTo>
                  <a:pt x="755650" y="532250"/>
                </a:lnTo>
                <a:lnTo>
                  <a:pt x="752078" y="521526"/>
                </a:lnTo>
                <a:lnTo>
                  <a:pt x="748506" y="511596"/>
                </a:lnTo>
                <a:lnTo>
                  <a:pt x="746522" y="500871"/>
                </a:lnTo>
                <a:lnTo>
                  <a:pt x="745331" y="490544"/>
                </a:lnTo>
                <a:lnTo>
                  <a:pt x="744935" y="480217"/>
                </a:lnTo>
                <a:lnTo>
                  <a:pt x="745728" y="470287"/>
                </a:lnTo>
                <a:lnTo>
                  <a:pt x="746919" y="459959"/>
                </a:lnTo>
                <a:lnTo>
                  <a:pt x="748903" y="450029"/>
                </a:lnTo>
                <a:lnTo>
                  <a:pt x="752078" y="440099"/>
                </a:lnTo>
                <a:lnTo>
                  <a:pt x="755650" y="430566"/>
                </a:lnTo>
                <a:lnTo>
                  <a:pt x="760016" y="420636"/>
                </a:lnTo>
                <a:lnTo>
                  <a:pt x="765175" y="411501"/>
                </a:lnTo>
                <a:lnTo>
                  <a:pt x="771128" y="402365"/>
                </a:lnTo>
                <a:lnTo>
                  <a:pt x="777875" y="393229"/>
                </a:lnTo>
                <a:lnTo>
                  <a:pt x="785019" y="384888"/>
                </a:lnTo>
                <a:lnTo>
                  <a:pt x="749697" y="362645"/>
                </a:lnTo>
                <a:lnTo>
                  <a:pt x="711994" y="339210"/>
                </a:lnTo>
                <a:lnTo>
                  <a:pt x="648494" y="300682"/>
                </a:lnTo>
                <a:lnTo>
                  <a:pt x="635000" y="307037"/>
                </a:lnTo>
                <a:lnTo>
                  <a:pt x="617538" y="316172"/>
                </a:lnTo>
                <a:lnTo>
                  <a:pt x="596503" y="327691"/>
                </a:lnTo>
                <a:lnTo>
                  <a:pt x="572294" y="341593"/>
                </a:lnTo>
                <a:lnTo>
                  <a:pt x="545306" y="357879"/>
                </a:lnTo>
                <a:lnTo>
                  <a:pt x="531019" y="367014"/>
                </a:lnTo>
                <a:lnTo>
                  <a:pt x="516335" y="377341"/>
                </a:lnTo>
                <a:lnTo>
                  <a:pt x="500856" y="387669"/>
                </a:lnTo>
                <a:lnTo>
                  <a:pt x="484585" y="399187"/>
                </a:lnTo>
                <a:lnTo>
                  <a:pt x="467915" y="411501"/>
                </a:lnTo>
                <a:lnTo>
                  <a:pt x="450850" y="424211"/>
                </a:lnTo>
                <a:lnTo>
                  <a:pt x="438150" y="434141"/>
                </a:lnTo>
                <a:lnTo>
                  <a:pt x="432990" y="439702"/>
                </a:lnTo>
                <a:lnTo>
                  <a:pt x="415131" y="456782"/>
                </a:lnTo>
                <a:lnTo>
                  <a:pt x="398859" y="473464"/>
                </a:lnTo>
                <a:lnTo>
                  <a:pt x="382984" y="490544"/>
                </a:lnTo>
                <a:lnTo>
                  <a:pt x="368300" y="506829"/>
                </a:lnTo>
                <a:lnTo>
                  <a:pt x="354409" y="523909"/>
                </a:lnTo>
                <a:lnTo>
                  <a:pt x="341312" y="539797"/>
                </a:lnTo>
                <a:lnTo>
                  <a:pt x="329009" y="555685"/>
                </a:lnTo>
                <a:lnTo>
                  <a:pt x="317500" y="570779"/>
                </a:lnTo>
                <a:lnTo>
                  <a:pt x="387350" y="732042"/>
                </a:lnTo>
                <a:lnTo>
                  <a:pt x="401240" y="724098"/>
                </a:lnTo>
                <a:lnTo>
                  <a:pt x="406400" y="721318"/>
                </a:lnTo>
                <a:lnTo>
                  <a:pt x="413147" y="720523"/>
                </a:lnTo>
                <a:lnTo>
                  <a:pt x="419497" y="719729"/>
                </a:lnTo>
                <a:lnTo>
                  <a:pt x="425053" y="719729"/>
                </a:lnTo>
                <a:lnTo>
                  <a:pt x="430609" y="720523"/>
                </a:lnTo>
                <a:lnTo>
                  <a:pt x="436165" y="721715"/>
                </a:lnTo>
                <a:lnTo>
                  <a:pt x="441325" y="722907"/>
                </a:lnTo>
                <a:lnTo>
                  <a:pt x="446484" y="724495"/>
                </a:lnTo>
                <a:lnTo>
                  <a:pt x="450850" y="726482"/>
                </a:lnTo>
                <a:lnTo>
                  <a:pt x="455215" y="729262"/>
                </a:lnTo>
                <a:lnTo>
                  <a:pt x="459581" y="731645"/>
                </a:lnTo>
                <a:lnTo>
                  <a:pt x="463550" y="734823"/>
                </a:lnTo>
                <a:lnTo>
                  <a:pt x="467519" y="738000"/>
                </a:lnTo>
                <a:lnTo>
                  <a:pt x="474265" y="744753"/>
                </a:lnTo>
                <a:lnTo>
                  <a:pt x="481013" y="752300"/>
                </a:lnTo>
                <a:lnTo>
                  <a:pt x="486966" y="759846"/>
                </a:lnTo>
                <a:lnTo>
                  <a:pt x="492125" y="768188"/>
                </a:lnTo>
                <a:lnTo>
                  <a:pt x="502047" y="783281"/>
                </a:lnTo>
                <a:lnTo>
                  <a:pt x="506413" y="790034"/>
                </a:lnTo>
                <a:lnTo>
                  <a:pt x="510778" y="795992"/>
                </a:lnTo>
                <a:lnTo>
                  <a:pt x="515541" y="800361"/>
                </a:lnTo>
                <a:lnTo>
                  <a:pt x="517525" y="802744"/>
                </a:lnTo>
                <a:lnTo>
                  <a:pt x="519510" y="803936"/>
                </a:lnTo>
                <a:lnTo>
                  <a:pt x="525860" y="807511"/>
                </a:lnTo>
                <a:lnTo>
                  <a:pt x="531416" y="811483"/>
                </a:lnTo>
                <a:lnTo>
                  <a:pt x="536972" y="815852"/>
                </a:lnTo>
                <a:lnTo>
                  <a:pt x="541735" y="819427"/>
                </a:lnTo>
                <a:lnTo>
                  <a:pt x="550466" y="827371"/>
                </a:lnTo>
                <a:lnTo>
                  <a:pt x="558006" y="834917"/>
                </a:lnTo>
                <a:lnTo>
                  <a:pt x="564356" y="843259"/>
                </a:lnTo>
                <a:lnTo>
                  <a:pt x="569516" y="850806"/>
                </a:lnTo>
                <a:lnTo>
                  <a:pt x="573881" y="858352"/>
                </a:lnTo>
                <a:lnTo>
                  <a:pt x="577850" y="865899"/>
                </a:lnTo>
                <a:lnTo>
                  <a:pt x="584597" y="879404"/>
                </a:lnTo>
                <a:lnTo>
                  <a:pt x="587375" y="885759"/>
                </a:lnTo>
                <a:lnTo>
                  <a:pt x="590550" y="891717"/>
                </a:lnTo>
                <a:lnTo>
                  <a:pt x="594122" y="896881"/>
                </a:lnTo>
                <a:lnTo>
                  <a:pt x="598091" y="901250"/>
                </a:lnTo>
                <a:lnTo>
                  <a:pt x="602456" y="905619"/>
                </a:lnTo>
                <a:lnTo>
                  <a:pt x="604838" y="907208"/>
                </a:lnTo>
                <a:lnTo>
                  <a:pt x="607616" y="908797"/>
                </a:lnTo>
                <a:lnTo>
                  <a:pt x="613569" y="912372"/>
                </a:lnTo>
                <a:lnTo>
                  <a:pt x="618728" y="915549"/>
                </a:lnTo>
                <a:lnTo>
                  <a:pt x="624285" y="919124"/>
                </a:lnTo>
                <a:lnTo>
                  <a:pt x="629047" y="922699"/>
                </a:lnTo>
                <a:lnTo>
                  <a:pt x="633413" y="926274"/>
                </a:lnTo>
                <a:lnTo>
                  <a:pt x="637778" y="929849"/>
                </a:lnTo>
                <a:lnTo>
                  <a:pt x="645319" y="938190"/>
                </a:lnTo>
                <a:lnTo>
                  <a:pt x="651669" y="946134"/>
                </a:lnTo>
                <a:lnTo>
                  <a:pt x="657622" y="954078"/>
                </a:lnTo>
                <a:lnTo>
                  <a:pt x="661988" y="962022"/>
                </a:lnTo>
                <a:lnTo>
                  <a:pt x="665956" y="969966"/>
                </a:lnTo>
                <a:lnTo>
                  <a:pt x="669528" y="977116"/>
                </a:lnTo>
                <a:lnTo>
                  <a:pt x="671910" y="983868"/>
                </a:lnTo>
                <a:lnTo>
                  <a:pt x="673894" y="990223"/>
                </a:lnTo>
                <a:lnTo>
                  <a:pt x="675085" y="995784"/>
                </a:lnTo>
                <a:lnTo>
                  <a:pt x="677069" y="1003331"/>
                </a:lnTo>
                <a:lnTo>
                  <a:pt x="677466" y="1006509"/>
                </a:lnTo>
                <a:lnTo>
                  <a:pt x="681038" y="1008892"/>
                </a:lnTo>
                <a:lnTo>
                  <a:pt x="691356" y="1016439"/>
                </a:lnTo>
                <a:lnTo>
                  <a:pt x="698103" y="1021999"/>
                </a:lnTo>
                <a:lnTo>
                  <a:pt x="705644" y="1028752"/>
                </a:lnTo>
                <a:lnTo>
                  <a:pt x="713185" y="1036299"/>
                </a:lnTo>
                <a:lnTo>
                  <a:pt x="721519" y="1045037"/>
                </a:lnTo>
                <a:lnTo>
                  <a:pt x="729456" y="1055364"/>
                </a:lnTo>
                <a:lnTo>
                  <a:pt x="733425" y="1060925"/>
                </a:lnTo>
                <a:lnTo>
                  <a:pt x="737394" y="1066486"/>
                </a:lnTo>
                <a:lnTo>
                  <a:pt x="740966" y="1072047"/>
                </a:lnTo>
                <a:lnTo>
                  <a:pt x="744538" y="1078005"/>
                </a:lnTo>
                <a:lnTo>
                  <a:pt x="747316" y="1084757"/>
                </a:lnTo>
                <a:lnTo>
                  <a:pt x="750094" y="1091112"/>
                </a:lnTo>
                <a:lnTo>
                  <a:pt x="753269" y="1097865"/>
                </a:lnTo>
                <a:lnTo>
                  <a:pt x="755253" y="1105014"/>
                </a:lnTo>
                <a:lnTo>
                  <a:pt x="757635" y="1112164"/>
                </a:lnTo>
                <a:lnTo>
                  <a:pt x="759222" y="1120108"/>
                </a:lnTo>
                <a:lnTo>
                  <a:pt x="760016" y="1128052"/>
                </a:lnTo>
                <a:lnTo>
                  <a:pt x="760810" y="1135599"/>
                </a:lnTo>
                <a:lnTo>
                  <a:pt x="760810" y="1143940"/>
                </a:lnTo>
                <a:lnTo>
                  <a:pt x="760413" y="1152281"/>
                </a:lnTo>
                <a:lnTo>
                  <a:pt x="760016" y="1157048"/>
                </a:lnTo>
                <a:lnTo>
                  <a:pt x="759222" y="1162211"/>
                </a:lnTo>
                <a:lnTo>
                  <a:pt x="756841" y="1171347"/>
                </a:lnTo>
                <a:lnTo>
                  <a:pt x="753666" y="1181277"/>
                </a:lnTo>
                <a:lnTo>
                  <a:pt x="749697" y="1190016"/>
                </a:lnTo>
                <a:lnTo>
                  <a:pt x="744935" y="1199151"/>
                </a:lnTo>
                <a:lnTo>
                  <a:pt x="739378" y="1207492"/>
                </a:lnTo>
                <a:lnTo>
                  <a:pt x="733028" y="1216628"/>
                </a:lnTo>
                <a:lnTo>
                  <a:pt x="726281" y="1224572"/>
                </a:lnTo>
                <a:lnTo>
                  <a:pt x="864394" y="1334200"/>
                </a:lnTo>
                <a:lnTo>
                  <a:pt x="871538" y="1340158"/>
                </a:lnTo>
                <a:lnTo>
                  <a:pt x="871935" y="1340555"/>
                </a:lnTo>
                <a:lnTo>
                  <a:pt x="872728" y="1340555"/>
                </a:lnTo>
                <a:lnTo>
                  <a:pt x="891381" y="1356046"/>
                </a:lnTo>
                <a:lnTo>
                  <a:pt x="908050" y="1369153"/>
                </a:lnTo>
                <a:lnTo>
                  <a:pt x="915194" y="1374317"/>
                </a:lnTo>
                <a:lnTo>
                  <a:pt x="921941" y="1379083"/>
                </a:lnTo>
                <a:lnTo>
                  <a:pt x="927894" y="1382658"/>
                </a:lnTo>
                <a:lnTo>
                  <a:pt x="933847" y="1386233"/>
                </a:lnTo>
                <a:lnTo>
                  <a:pt x="939006" y="1388219"/>
                </a:lnTo>
                <a:lnTo>
                  <a:pt x="944563" y="1389808"/>
                </a:lnTo>
                <a:lnTo>
                  <a:pt x="949722" y="1390205"/>
                </a:lnTo>
                <a:lnTo>
                  <a:pt x="954881" y="1390205"/>
                </a:lnTo>
                <a:lnTo>
                  <a:pt x="960041" y="1389411"/>
                </a:lnTo>
                <a:lnTo>
                  <a:pt x="965200" y="1387822"/>
                </a:lnTo>
                <a:lnTo>
                  <a:pt x="971153" y="1385041"/>
                </a:lnTo>
                <a:lnTo>
                  <a:pt x="977106" y="1381467"/>
                </a:lnTo>
                <a:lnTo>
                  <a:pt x="983456" y="1376700"/>
                </a:lnTo>
                <a:lnTo>
                  <a:pt x="990203" y="1371934"/>
                </a:lnTo>
                <a:lnTo>
                  <a:pt x="994966" y="1367962"/>
                </a:lnTo>
                <a:lnTo>
                  <a:pt x="998538" y="1364387"/>
                </a:lnTo>
                <a:lnTo>
                  <a:pt x="1002506" y="1360415"/>
                </a:lnTo>
                <a:lnTo>
                  <a:pt x="1005285" y="1356443"/>
                </a:lnTo>
                <a:lnTo>
                  <a:pt x="1008063" y="1353265"/>
                </a:lnTo>
                <a:lnTo>
                  <a:pt x="1009650" y="1349691"/>
                </a:lnTo>
                <a:lnTo>
                  <a:pt x="1010841" y="1346513"/>
                </a:lnTo>
                <a:lnTo>
                  <a:pt x="1011238" y="1343732"/>
                </a:lnTo>
                <a:lnTo>
                  <a:pt x="1011238" y="1341746"/>
                </a:lnTo>
                <a:lnTo>
                  <a:pt x="1010841" y="1339760"/>
                </a:lnTo>
                <a:lnTo>
                  <a:pt x="1009650" y="1336980"/>
                </a:lnTo>
                <a:lnTo>
                  <a:pt x="1008460" y="1334994"/>
                </a:lnTo>
                <a:lnTo>
                  <a:pt x="1007269" y="1334200"/>
                </a:lnTo>
                <a:lnTo>
                  <a:pt x="972344" y="1296466"/>
                </a:lnTo>
                <a:lnTo>
                  <a:pt x="846138" y="1173333"/>
                </a:lnTo>
                <a:lnTo>
                  <a:pt x="843756" y="1170950"/>
                </a:lnTo>
                <a:lnTo>
                  <a:pt x="841772" y="1168169"/>
                </a:lnTo>
                <a:lnTo>
                  <a:pt x="839788" y="1164992"/>
                </a:lnTo>
                <a:lnTo>
                  <a:pt x="838200" y="1162211"/>
                </a:lnTo>
                <a:lnTo>
                  <a:pt x="837010" y="1158637"/>
                </a:lnTo>
                <a:lnTo>
                  <a:pt x="836216" y="1155856"/>
                </a:lnTo>
                <a:lnTo>
                  <a:pt x="835819" y="1152281"/>
                </a:lnTo>
                <a:lnTo>
                  <a:pt x="835422" y="1149104"/>
                </a:lnTo>
                <a:lnTo>
                  <a:pt x="835819" y="1145529"/>
                </a:lnTo>
                <a:lnTo>
                  <a:pt x="836216" y="1142351"/>
                </a:lnTo>
                <a:lnTo>
                  <a:pt x="836613" y="1138777"/>
                </a:lnTo>
                <a:lnTo>
                  <a:pt x="837803" y="1135996"/>
                </a:lnTo>
                <a:lnTo>
                  <a:pt x="839391" y="1132421"/>
                </a:lnTo>
                <a:lnTo>
                  <a:pt x="840978" y="1129641"/>
                </a:lnTo>
                <a:lnTo>
                  <a:pt x="842963" y="1126861"/>
                </a:lnTo>
                <a:lnTo>
                  <a:pt x="845741" y="1124080"/>
                </a:lnTo>
                <a:lnTo>
                  <a:pt x="848122" y="1121697"/>
                </a:lnTo>
                <a:lnTo>
                  <a:pt x="850900" y="1119314"/>
                </a:lnTo>
                <a:lnTo>
                  <a:pt x="854075" y="1117725"/>
                </a:lnTo>
                <a:lnTo>
                  <a:pt x="856853" y="1116136"/>
                </a:lnTo>
                <a:lnTo>
                  <a:pt x="860028" y="1115342"/>
                </a:lnTo>
                <a:lnTo>
                  <a:pt x="863203" y="1114547"/>
                </a:lnTo>
                <a:lnTo>
                  <a:pt x="866775" y="1113753"/>
                </a:lnTo>
                <a:lnTo>
                  <a:pt x="869950" y="1113753"/>
                </a:lnTo>
                <a:lnTo>
                  <a:pt x="873522" y="1113753"/>
                </a:lnTo>
                <a:lnTo>
                  <a:pt x="876697" y="1114150"/>
                </a:lnTo>
                <a:lnTo>
                  <a:pt x="879872" y="1114944"/>
                </a:lnTo>
                <a:lnTo>
                  <a:pt x="883047" y="1116136"/>
                </a:lnTo>
                <a:lnTo>
                  <a:pt x="886222" y="1117328"/>
                </a:lnTo>
                <a:lnTo>
                  <a:pt x="889000" y="1118916"/>
                </a:lnTo>
                <a:lnTo>
                  <a:pt x="891778" y="1121300"/>
                </a:lnTo>
                <a:lnTo>
                  <a:pt x="894953" y="1123286"/>
                </a:lnTo>
                <a:lnTo>
                  <a:pt x="1063625" y="1287330"/>
                </a:lnTo>
                <a:lnTo>
                  <a:pt x="1063625" y="1286933"/>
                </a:lnTo>
                <a:lnTo>
                  <a:pt x="1071563" y="1294877"/>
                </a:lnTo>
                <a:lnTo>
                  <a:pt x="1073944" y="1298054"/>
                </a:lnTo>
                <a:lnTo>
                  <a:pt x="1092200" y="1315531"/>
                </a:lnTo>
                <a:lnTo>
                  <a:pt x="1110060" y="1332611"/>
                </a:lnTo>
                <a:lnTo>
                  <a:pt x="1117203" y="1339760"/>
                </a:lnTo>
                <a:lnTo>
                  <a:pt x="1123950" y="1345718"/>
                </a:lnTo>
                <a:lnTo>
                  <a:pt x="1130300" y="1350485"/>
                </a:lnTo>
                <a:lnTo>
                  <a:pt x="1135460" y="1354060"/>
                </a:lnTo>
                <a:lnTo>
                  <a:pt x="1141016" y="1356443"/>
                </a:lnTo>
                <a:lnTo>
                  <a:pt x="1145778" y="1358429"/>
                </a:lnTo>
                <a:lnTo>
                  <a:pt x="1150938" y="1359223"/>
                </a:lnTo>
                <a:lnTo>
                  <a:pt x="1155303" y="1358826"/>
                </a:lnTo>
                <a:lnTo>
                  <a:pt x="1160066" y="1357635"/>
                </a:lnTo>
                <a:lnTo>
                  <a:pt x="1164828" y="1354854"/>
                </a:lnTo>
                <a:lnTo>
                  <a:pt x="1169591" y="1351677"/>
                </a:lnTo>
                <a:lnTo>
                  <a:pt x="1175147" y="1347307"/>
                </a:lnTo>
                <a:lnTo>
                  <a:pt x="1181100" y="1341746"/>
                </a:lnTo>
                <a:lnTo>
                  <a:pt x="1187847" y="1335788"/>
                </a:lnTo>
                <a:lnTo>
                  <a:pt x="1193403" y="1330228"/>
                </a:lnTo>
                <a:lnTo>
                  <a:pt x="1198166" y="1324667"/>
                </a:lnTo>
                <a:lnTo>
                  <a:pt x="1201738" y="1319106"/>
                </a:lnTo>
                <a:lnTo>
                  <a:pt x="1205310" y="1313942"/>
                </a:lnTo>
                <a:lnTo>
                  <a:pt x="1207294" y="1309176"/>
                </a:lnTo>
                <a:lnTo>
                  <a:pt x="1209278" y="1304807"/>
                </a:lnTo>
                <a:lnTo>
                  <a:pt x="1210469" y="1300835"/>
                </a:lnTo>
                <a:lnTo>
                  <a:pt x="1211263" y="1297260"/>
                </a:lnTo>
                <a:lnTo>
                  <a:pt x="1211660" y="1293288"/>
                </a:lnTo>
                <a:lnTo>
                  <a:pt x="1211660" y="1290507"/>
                </a:lnTo>
                <a:lnTo>
                  <a:pt x="1211263" y="1287330"/>
                </a:lnTo>
                <a:lnTo>
                  <a:pt x="1210072" y="1284947"/>
                </a:lnTo>
                <a:lnTo>
                  <a:pt x="1208485" y="1280180"/>
                </a:lnTo>
                <a:lnTo>
                  <a:pt x="1206897" y="1277400"/>
                </a:lnTo>
                <a:lnTo>
                  <a:pt x="1161653" y="1233310"/>
                </a:lnTo>
                <a:lnTo>
                  <a:pt x="1159272" y="1230530"/>
                </a:lnTo>
                <a:lnTo>
                  <a:pt x="1156494" y="1227352"/>
                </a:lnTo>
                <a:lnTo>
                  <a:pt x="1154906" y="1224175"/>
                </a:lnTo>
                <a:lnTo>
                  <a:pt x="1153319" y="1220600"/>
                </a:lnTo>
                <a:lnTo>
                  <a:pt x="927894" y="1004920"/>
                </a:lnTo>
                <a:lnTo>
                  <a:pt x="925116" y="1002139"/>
                </a:lnTo>
                <a:lnTo>
                  <a:pt x="923131" y="999359"/>
                </a:lnTo>
                <a:lnTo>
                  <a:pt x="921544" y="996181"/>
                </a:lnTo>
                <a:lnTo>
                  <a:pt x="919560" y="993401"/>
                </a:lnTo>
                <a:lnTo>
                  <a:pt x="918369" y="989826"/>
                </a:lnTo>
                <a:lnTo>
                  <a:pt x="917575" y="986648"/>
                </a:lnTo>
                <a:lnTo>
                  <a:pt x="917178" y="983074"/>
                </a:lnTo>
                <a:lnTo>
                  <a:pt x="916781" y="979896"/>
                </a:lnTo>
                <a:lnTo>
                  <a:pt x="916781" y="976321"/>
                </a:lnTo>
                <a:lnTo>
                  <a:pt x="917178" y="973144"/>
                </a:lnTo>
                <a:lnTo>
                  <a:pt x="917972" y="969569"/>
                </a:lnTo>
                <a:lnTo>
                  <a:pt x="919163" y="966391"/>
                </a:lnTo>
                <a:lnTo>
                  <a:pt x="920750" y="962816"/>
                </a:lnTo>
                <a:lnTo>
                  <a:pt x="922338" y="960036"/>
                </a:lnTo>
                <a:lnTo>
                  <a:pt x="924322" y="956858"/>
                </a:lnTo>
                <a:lnTo>
                  <a:pt x="927100" y="954078"/>
                </a:lnTo>
                <a:lnTo>
                  <a:pt x="929481" y="952092"/>
                </a:lnTo>
                <a:lnTo>
                  <a:pt x="932260" y="949311"/>
                </a:lnTo>
                <a:lnTo>
                  <a:pt x="935435" y="947723"/>
                </a:lnTo>
                <a:lnTo>
                  <a:pt x="938213" y="946134"/>
                </a:lnTo>
                <a:lnTo>
                  <a:pt x="941785" y="944942"/>
                </a:lnTo>
                <a:lnTo>
                  <a:pt x="944960" y="944148"/>
                </a:lnTo>
                <a:lnTo>
                  <a:pt x="948531" y="943353"/>
                </a:lnTo>
                <a:lnTo>
                  <a:pt x="951706" y="942956"/>
                </a:lnTo>
                <a:lnTo>
                  <a:pt x="955278" y="942956"/>
                </a:lnTo>
                <a:lnTo>
                  <a:pt x="958453" y="943353"/>
                </a:lnTo>
                <a:lnTo>
                  <a:pt x="962025" y="944545"/>
                </a:lnTo>
                <a:lnTo>
                  <a:pt x="965200" y="945737"/>
                </a:lnTo>
                <a:lnTo>
                  <a:pt x="968772" y="946928"/>
                </a:lnTo>
                <a:lnTo>
                  <a:pt x="971550" y="948517"/>
                </a:lnTo>
                <a:lnTo>
                  <a:pt x="974725" y="950900"/>
                </a:lnTo>
                <a:lnTo>
                  <a:pt x="977503" y="953284"/>
                </a:lnTo>
                <a:lnTo>
                  <a:pt x="1214041" y="1179291"/>
                </a:lnTo>
                <a:lnTo>
                  <a:pt x="1216819" y="1182469"/>
                </a:lnTo>
                <a:lnTo>
                  <a:pt x="1235472" y="1199946"/>
                </a:lnTo>
                <a:lnTo>
                  <a:pt x="1254125" y="1217422"/>
                </a:lnTo>
                <a:lnTo>
                  <a:pt x="1262063" y="1224572"/>
                </a:lnTo>
                <a:lnTo>
                  <a:pt x="1268810" y="1230530"/>
                </a:lnTo>
                <a:lnTo>
                  <a:pt x="1275556" y="1235694"/>
                </a:lnTo>
                <a:lnTo>
                  <a:pt x="1281510" y="1239269"/>
                </a:lnTo>
                <a:lnTo>
                  <a:pt x="1287066" y="1242049"/>
                </a:lnTo>
                <a:lnTo>
                  <a:pt x="1292622" y="1244035"/>
                </a:lnTo>
                <a:lnTo>
                  <a:pt x="1297385" y="1244432"/>
                </a:lnTo>
                <a:lnTo>
                  <a:pt x="1299766" y="1244432"/>
                </a:lnTo>
                <a:lnTo>
                  <a:pt x="1302147" y="1244035"/>
                </a:lnTo>
                <a:lnTo>
                  <a:pt x="1307306" y="1242843"/>
                </a:lnTo>
                <a:lnTo>
                  <a:pt x="1312863" y="1240063"/>
                </a:lnTo>
                <a:lnTo>
                  <a:pt x="1317625" y="1236885"/>
                </a:lnTo>
                <a:lnTo>
                  <a:pt x="1323578" y="1232516"/>
                </a:lnTo>
                <a:lnTo>
                  <a:pt x="1329928" y="1226955"/>
                </a:lnTo>
                <a:lnTo>
                  <a:pt x="1336675" y="1220600"/>
                </a:lnTo>
                <a:lnTo>
                  <a:pt x="1343422" y="1213848"/>
                </a:lnTo>
                <a:lnTo>
                  <a:pt x="1348978" y="1207492"/>
                </a:lnTo>
                <a:lnTo>
                  <a:pt x="1352947" y="1201932"/>
                </a:lnTo>
                <a:lnTo>
                  <a:pt x="1356122" y="1196371"/>
                </a:lnTo>
                <a:lnTo>
                  <a:pt x="1358503" y="1191207"/>
                </a:lnTo>
                <a:lnTo>
                  <a:pt x="1360488" y="1186044"/>
                </a:lnTo>
                <a:lnTo>
                  <a:pt x="1361281" y="1182072"/>
                </a:lnTo>
                <a:lnTo>
                  <a:pt x="1361678" y="1178099"/>
                </a:lnTo>
                <a:lnTo>
                  <a:pt x="1361281" y="1174922"/>
                </a:lnTo>
                <a:lnTo>
                  <a:pt x="1360885" y="1171744"/>
                </a:lnTo>
                <a:lnTo>
                  <a:pt x="1359694" y="1168964"/>
                </a:lnTo>
                <a:lnTo>
                  <a:pt x="1359297" y="1166581"/>
                </a:lnTo>
                <a:lnTo>
                  <a:pt x="1357710" y="1164197"/>
                </a:lnTo>
                <a:lnTo>
                  <a:pt x="1356916" y="1163006"/>
                </a:lnTo>
                <a:lnTo>
                  <a:pt x="1309688" y="1118519"/>
                </a:lnTo>
                <a:lnTo>
                  <a:pt x="1307703" y="1116533"/>
                </a:lnTo>
                <a:lnTo>
                  <a:pt x="1306116" y="1114150"/>
                </a:lnTo>
                <a:lnTo>
                  <a:pt x="1302544" y="1108986"/>
                </a:lnTo>
                <a:lnTo>
                  <a:pt x="1299369" y="1105412"/>
                </a:lnTo>
                <a:lnTo>
                  <a:pt x="1279128" y="1084757"/>
                </a:lnTo>
                <a:lnTo>
                  <a:pt x="1278335" y="1084360"/>
                </a:lnTo>
                <a:lnTo>
                  <a:pt x="1048941" y="854778"/>
                </a:lnTo>
                <a:lnTo>
                  <a:pt x="1046163" y="851997"/>
                </a:lnTo>
                <a:lnTo>
                  <a:pt x="1044178" y="849217"/>
                </a:lnTo>
                <a:lnTo>
                  <a:pt x="1042591" y="846039"/>
                </a:lnTo>
                <a:lnTo>
                  <a:pt x="1041003" y="843259"/>
                </a:lnTo>
                <a:lnTo>
                  <a:pt x="1039813" y="839684"/>
                </a:lnTo>
                <a:lnTo>
                  <a:pt x="1039019" y="836506"/>
                </a:lnTo>
                <a:lnTo>
                  <a:pt x="1038622" y="832931"/>
                </a:lnTo>
                <a:lnTo>
                  <a:pt x="1038622" y="829754"/>
                </a:lnTo>
                <a:lnTo>
                  <a:pt x="1038622" y="826179"/>
                </a:lnTo>
                <a:lnTo>
                  <a:pt x="1039019" y="823001"/>
                </a:lnTo>
                <a:lnTo>
                  <a:pt x="1039813" y="819427"/>
                </a:lnTo>
                <a:lnTo>
                  <a:pt x="1041003" y="816249"/>
                </a:lnTo>
                <a:lnTo>
                  <a:pt x="1042591" y="813071"/>
                </a:lnTo>
                <a:lnTo>
                  <a:pt x="1044178" y="810291"/>
                </a:lnTo>
                <a:lnTo>
                  <a:pt x="1046163" y="807113"/>
                </a:lnTo>
                <a:lnTo>
                  <a:pt x="1048941" y="804730"/>
                </a:lnTo>
                <a:lnTo>
                  <a:pt x="1051719" y="802347"/>
                </a:lnTo>
                <a:lnTo>
                  <a:pt x="1054100" y="799964"/>
                </a:lnTo>
                <a:lnTo>
                  <a:pt x="1057672" y="798375"/>
                </a:lnTo>
                <a:lnTo>
                  <a:pt x="1060450" y="796786"/>
                </a:lnTo>
                <a:lnTo>
                  <a:pt x="1064022" y="795595"/>
                </a:lnTo>
                <a:lnTo>
                  <a:pt x="1067197" y="794800"/>
                </a:lnTo>
                <a:lnTo>
                  <a:pt x="1070769" y="794006"/>
                </a:lnTo>
                <a:lnTo>
                  <a:pt x="1073944" y="794006"/>
                </a:lnTo>
                <a:lnTo>
                  <a:pt x="1077516" y="794006"/>
                </a:lnTo>
                <a:lnTo>
                  <a:pt x="1080691" y="794800"/>
                </a:lnTo>
                <a:lnTo>
                  <a:pt x="1084263" y="795595"/>
                </a:lnTo>
                <a:lnTo>
                  <a:pt x="1087041" y="796786"/>
                </a:lnTo>
                <a:lnTo>
                  <a:pt x="1090613" y="798375"/>
                </a:lnTo>
                <a:lnTo>
                  <a:pt x="1093391" y="799964"/>
                </a:lnTo>
                <a:lnTo>
                  <a:pt x="1096566" y="802347"/>
                </a:lnTo>
                <a:lnTo>
                  <a:pt x="1098947" y="804730"/>
                </a:lnTo>
                <a:lnTo>
                  <a:pt x="1328738" y="1034313"/>
                </a:lnTo>
                <a:lnTo>
                  <a:pt x="1331119" y="1037093"/>
                </a:lnTo>
                <a:lnTo>
                  <a:pt x="1349375" y="1055364"/>
                </a:lnTo>
                <a:lnTo>
                  <a:pt x="1364456" y="1070061"/>
                </a:lnTo>
                <a:lnTo>
                  <a:pt x="1371600" y="1076813"/>
                </a:lnTo>
                <a:lnTo>
                  <a:pt x="1378347" y="1083168"/>
                </a:lnTo>
                <a:lnTo>
                  <a:pt x="1385094" y="1088729"/>
                </a:lnTo>
                <a:lnTo>
                  <a:pt x="1391444" y="1093496"/>
                </a:lnTo>
                <a:lnTo>
                  <a:pt x="1397397" y="1096673"/>
                </a:lnTo>
                <a:lnTo>
                  <a:pt x="1400175" y="1097865"/>
                </a:lnTo>
                <a:lnTo>
                  <a:pt x="1402953" y="1098659"/>
                </a:lnTo>
                <a:lnTo>
                  <a:pt x="1404541" y="1099056"/>
                </a:lnTo>
                <a:lnTo>
                  <a:pt x="1407716" y="1099851"/>
                </a:lnTo>
                <a:lnTo>
                  <a:pt x="1410891" y="1099056"/>
                </a:lnTo>
                <a:lnTo>
                  <a:pt x="1415653" y="1098262"/>
                </a:lnTo>
                <a:lnTo>
                  <a:pt x="1421210" y="1095879"/>
                </a:lnTo>
                <a:lnTo>
                  <a:pt x="1424385" y="1093893"/>
                </a:lnTo>
                <a:lnTo>
                  <a:pt x="1427956" y="1091112"/>
                </a:lnTo>
                <a:lnTo>
                  <a:pt x="1431528" y="1088729"/>
                </a:lnTo>
                <a:lnTo>
                  <a:pt x="1435894" y="1084757"/>
                </a:lnTo>
                <a:lnTo>
                  <a:pt x="1440260" y="1081182"/>
                </a:lnTo>
                <a:lnTo>
                  <a:pt x="1445419" y="1076019"/>
                </a:lnTo>
                <a:lnTo>
                  <a:pt x="1452166" y="1068869"/>
                </a:lnTo>
                <a:lnTo>
                  <a:pt x="1457325" y="1062514"/>
                </a:lnTo>
                <a:lnTo>
                  <a:pt x="1461294" y="1056159"/>
                </a:lnTo>
                <a:lnTo>
                  <a:pt x="1464866" y="1050201"/>
                </a:lnTo>
                <a:lnTo>
                  <a:pt x="1466850" y="1044640"/>
                </a:lnTo>
                <a:lnTo>
                  <a:pt x="1468835" y="1039873"/>
                </a:lnTo>
                <a:lnTo>
                  <a:pt x="1469628" y="1035504"/>
                </a:lnTo>
                <a:lnTo>
                  <a:pt x="1470025" y="1031135"/>
                </a:lnTo>
                <a:lnTo>
                  <a:pt x="1469628" y="1027560"/>
                </a:lnTo>
                <a:lnTo>
                  <a:pt x="1469231" y="1024383"/>
                </a:lnTo>
                <a:lnTo>
                  <a:pt x="1468041" y="1021602"/>
                </a:lnTo>
                <a:lnTo>
                  <a:pt x="1467247" y="1019616"/>
                </a:lnTo>
                <a:lnTo>
                  <a:pt x="1465660" y="1016041"/>
                </a:lnTo>
                <a:lnTo>
                  <a:pt x="1464866" y="1015247"/>
                </a:lnTo>
                <a:lnTo>
                  <a:pt x="1419225" y="969966"/>
                </a:lnTo>
                <a:lnTo>
                  <a:pt x="1416844" y="967583"/>
                </a:lnTo>
                <a:lnTo>
                  <a:pt x="1414860" y="964802"/>
                </a:lnTo>
                <a:lnTo>
                  <a:pt x="1412478" y="961625"/>
                </a:lnTo>
                <a:lnTo>
                  <a:pt x="1411288" y="958447"/>
                </a:lnTo>
                <a:lnTo>
                  <a:pt x="1410097" y="955270"/>
                </a:lnTo>
                <a:lnTo>
                  <a:pt x="1409303" y="952092"/>
                </a:lnTo>
                <a:lnTo>
                  <a:pt x="1408906" y="948517"/>
                </a:lnTo>
                <a:lnTo>
                  <a:pt x="1408510" y="945339"/>
                </a:lnTo>
                <a:lnTo>
                  <a:pt x="1408906" y="941765"/>
                </a:lnTo>
                <a:lnTo>
                  <a:pt x="1409303" y="938587"/>
                </a:lnTo>
                <a:lnTo>
                  <a:pt x="1410097" y="935012"/>
                </a:lnTo>
                <a:lnTo>
                  <a:pt x="1410891" y="931835"/>
                </a:lnTo>
                <a:lnTo>
                  <a:pt x="1412478" y="928657"/>
                </a:lnTo>
                <a:lnTo>
                  <a:pt x="1414463" y="925479"/>
                </a:lnTo>
                <a:lnTo>
                  <a:pt x="1416447" y="922302"/>
                </a:lnTo>
                <a:lnTo>
                  <a:pt x="1418828" y="919919"/>
                </a:lnTo>
                <a:lnTo>
                  <a:pt x="1421606" y="917535"/>
                </a:lnTo>
                <a:lnTo>
                  <a:pt x="1424385" y="915152"/>
                </a:lnTo>
                <a:lnTo>
                  <a:pt x="1427163" y="913563"/>
                </a:lnTo>
                <a:lnTo>
                  <a:pt x="1430338" y="911975"/>
                </a:lnTo>
                <a:lnTo>
                  <a:pt x="1433513" y="910783"/>
                </a:lnTo>
                <a:lnTo>
                  <a:pt x="1437085" y="909989"/>
                </a:lnTo>
                <a:lnTo>
                  <a:pt x="1440260" y="909194"/>
                </a:lnTo>
                <a:lnTo>
                  <a:pt x="1443831" y="909194"/>
                </a:lnTo>
                <a:lnTo>
                  <a:pt x="1447006" y="909194"/>
                </a:lnTo>
                <a:lnTo>
                  <a:pt x="1450578" y="909989"/>
                </a:lnTo>
                <a:lnTo>
                  <a:pt x="1453753" y="910783"/>
                </a:lnTo>
                <a:lnTo>
                  <a:pt x="1457325" y="911975"/>
                </a:lnTo>
                <a:lnTo>
                  <a:pt x="1460103" y="913166"/>
                </a:lnTo>
                <a:lnTo>
                  <a:pt x="1463278" y="914755"/>
                </a:lnTo>
                <a:lnTo>
                  <a:pt x="1466056" y="917138"/>
                </a:lnTo>
                <a:lnTo>
                  <a:pt x="1469231" y="919521"/>
                </a:lnTo>
                <a:lnTo>
                  <a:pt x="1516460" y="966391"/>
                </a:lnTo>
                <a:lnTo>
                  <a:pt x="1520825" y="971952"/>
                </a:lnTo>
                <a:lnTo>
                  <a:pt x="1525191" y="978307"/>
                </a:lnTo>
                <a:lnTo>
                  <a:pt x="1528763" y="985060"/>
                </a:lnTo>
                <a:lnTo>
                  <a:pt x="1532731" y="993004"/>
                </a:lnTo>
                <a:lnTo>
                  <a:pt x="1535510" y="1001345"/>
                </a:lnTo>
                <a:lnTo>
                  <a:pt x="1538288" y="1010481"/>
                </a:lnTo>
                <a:lnTo>
                  <a:pt x="1539875" y="1020411"/>
                </a:lnTo>
                <a:lnTo>
                  <a:pt x="1540272" y="1025574"/>
                </a:lnTo>
                <a:lnTo>
                  <a:pt x="1540272" y="1030738"/>
                </a:lnTo>
                <a:lnTo>
                  <a:pt x="1540272" y="1035901"/>
                </a:lnTo>
                <a:lnTo>
                  <a:pt x="1539875" y="1041462"/>
                </a:lnTo>
                <a:lnTo>
                  <a:pt x="1539478" y="1047023"/>
                </a:lnTo>
                <a:lnTo>
                  <a:pt x="1538685" y="1052981"/>
                </a:lnTo>
                <a:lnTo>
                  <a:pt x="1537494" y="1058145"/>
                </a:lnTo>
                <a:lnTo>
                  <a:pt x="1535510" y="1064103"/>
                </a:lnTo>
                <a:lnTo>
                  <a:pt x="1533525" y="1070061"/>
                </a:lnTo>
                <a:lnTo>
                  <a:pt x="1531144" y="1076416"/>
                </a:lnTo>
                <a:lnTo>
                  <a:pt x="1527969" y="1082374"/>
                </a:lnTo>
                <a:lnTo>
                  <a:pt x="1525191" y="1088729"/>
                </a:lnTo>
                <a:lnTo>
                  <a:pt x="1521222" y="1094687"/>
                </a:lnTo>
                <a:lnTo>
                  <a:pt x="1517253" y="1101042"/>
                </a:lnTo>
                <a:lnTo>
                  <a:pt x="1512491" y="1107398"/>
                </a:lnTo>
                <a:lnTo>
                  <a:pt x="1507331" y="1113753"/>
                </a:lnTo>
                <a:lnTo>
                  <a:pt x="1501775" y="1120108"/>
                </a:lnTo>
                <a:lnTo>
                  <a:pt x="1495822" y="1126066"/>
                </a:lnTo>
                <a:lnTo>
                  <a:pt x="1485900" y="1135599"/>
                </a:lnTo>
                <a:lnTo>
                  <a:pt x="1479550" y="1141160"/>
                </a:lnTo>
                <a:lnTo>
                  <a:pt x="1472010" y="1147118"/>
                </a:lnTo>
                <a:lnTo>
                  <a:pt x="1463675" y="1152679"/>
                </a:lnTo>
                <a:lnTo>
                  <a:pt x="1453753" y="1158239"/>
                </a:lnTo>
                <a:lnTo>
                  <a:pt x="1448991" y="1161020"/>
                </a:lnTo>
                <a:lnTo>
                  <a:pt x="1443435" y="1163403"/>
                </a:lnTo>
                <a:lnTo>
                  <a:pt x="1437878" y="1165389"/>
                </a:lnTo>
                <a:lnTo>
                  <a:pt x="1432322" y="1166978"/>
                </a:lnTo>
                <a:lnTo>
                  <a:pt x="1432719" y="1172539"/>
                </a:lnTo>
                <a:lnTo>
                  <a:pt x="1432719" y="1178497"/>
                </a:lnTo>
                <a:lnTo>
                  <a:pt x="1432719" y="1184852"/>
                </a:lnTo>
                <a:lnTo>
                  <a:pt x="1432322" y="1190810"/>
                </a:lnTo>
                <a:lnTo>
                  <a:pt x="1431131" y="1197165"/>
                </a:lnTo>
                <a:lnTo>
                  <a:pt x="1429941" y="1203520"/>
                </a:lnTo>
                <a:lnTo>
                  <a:pt x="1427956" y="1210273"/>
                </a:lnTo>
                <a:lnTo>
                  <a:pt x="1425575" y="1217025"/>
                </a:lnTo>
                <a:lnTo>
                  <a:pt x="1422797" y="1223778"/>
                </a:lnTo>
                <a:lnTo>
                  <a:pt x="1419225" y="1230530"/>
                </a:lnTo>
                <a:lnTo>
                  <a:pt x="1415653" y="1237283"/>
                </a:lnTo>
                <a:lnTo>
                  <a:pt x="1410891" y="1244432"/>
                </a:lnTo>
                <a:lnTo>
                  <a:pt x="1405731" y="1251185"/>
                </a:lnTo>
                <a:lnTo>
                  <a:pt x="1399778" y="1258334"/>
                </a:lnTo>
                <a:lnTo>
                  <a:pt x="1393428" y="1265484"/>
                </a:lnTo>
                <a:lnTo>
                  <a:pt x="1386285" y="1272633"/>
                </a:lnTo>
                <a:lnTo>
                  <a:pt x="1379935" y="1278194"/>
                </a:lnTo>
                <a:lnTo>
                  <a:pt x="1374378" y="1283755"/>
                </a:lnTo>
                <a:lnTo>
                  <a:pt x="1368028" y="1288124"/>
                </a:lnTo>
                <a:lnTo>
                  <a:pt x="1362075" y="1292891"/>
                </a:lnTo>
                <a:lnTo>
                  <a:pt x="1356519" y="1296863"/>
                </a:lnTo>
                <a:lnTo>
                  <a:pt x="1350566" y="1300040"/>
                </a:lnTo>
                <a:lnTo>
                  <a:pt x="1345010" y="1303615"/>
                </a:lnTo>
                <a:lnTo>
                  <a:pt x="1339453" y="1305998"/>
                </a:lnTo>
                <a:lnTo>
                  <a:pt x="1334294" y="1308382"/>
                </a:lnTo>
                <a:lnTo>
                  <a:pt x="1328738" y="1310765"/>
                </a:lnTo>
                <a:lnTo>
                  <a:pt x="1323181" y="1312354"/>
                </a:lnTo>
                <a:lnTo>
                  <a:pt x="1318022" y="1313545"/>
                </a:lnTo>
                <a:lnTo>
                  <a:pt x="1312863" y="1314737"/>
                </a:lnTo>
                <a:lnTo>
                  <a:pt x="1307703" y="1315134"/>
                </a:lnTo>
                <a:lnTo>
                  <a:pt x="1302544" y="1315531"/>
                </a:lnTo>
                <a:lnTo>
                  <a:pt x="1297781" y="1315928"/>
                </a:lnTo>
                <a:lnTo>
                  <a:pt x="1293019" y="1315531"/>
                </a:lnTo>
                <a:lnTo>
                  <a:pt x="1288256" y="1315134"/>
                </a:lnTo>
                <a:lnTo>
                  <a:pt x="1279128" y="1313545"/>
                </a:lnTo>
                <a:lnTo>
                  <a:pt x="1276747" y="1322284"/>
                </a:lnTo>
                <a:lnTo>
                  <a:pt x="1273969" y="1331022"/>
                </a:lnTo>
                <a:lnTo>
                  <a:pt x="1270000" y="1339760"/>
                </a:lnTo>
                <a:lnTo>
                  <a:pt x="1265635" y="1348499"/>
                </a:lnTo>
                <a:lnTo>
                  <a:pt x="1260078" y="1358032"/>
                </a:lnTo>
                <a:lnTo>
                  <a:pt x="1253331" y="1366770"/>
                </a:lnTo>
                <a:lnTo>
                  <a:pt x="1245394" y="1375906"/>
                </a:lnTo>
                <a:lnTo>
                  <a:pt x="1236266" y="1385439"/>
                </a:lnTo>
                <a:lnTo>
                  <a:pt x="1230313" y="1391397"/>
                </a:lnTo>
                <a:lnTo>
                  <a:pt x="1224756" y="1396163"/>
                </a:lnTo>
                <a:lnTo>
                  <a:pt x="1219200" y="1401327"/>
                </a:lnTo>
                <a:lnTo>
                  <a:pt x="1213247" y="1405696"/>
                </a:lnTo>
                <a:lnTo>
                  <a:pt x="1207691" y="1409271"/>
                </a:lnTo>
                <a:lnTo>
                  <a:pt x="1202135" y="1413243"/>
                </a:lnTo>
                <a:lnTo>
                  <a:pt x="1196578" y="1416023"/>
                </a:lnTo>
                <a:lnTo>
                  <a:pt x="1191419" y="1419201"/>
                </a:lnTo>
                <a:lnTo>
                  <a:pt x="1185863" y="1421584"/>
                </a:lnTo>
                <a:lnTo>
                  <a:pt x="1180703" y="1423173"/>
                </a:lnTo>
                <a:lnTo>
                  <a:pt x="1175544" y="1425159"/>
                </a:lnTo>
                <a:lnTo>
                  <a:pt x="1170781" y="1426748"/>
                </a:lnTo>
                <a:lnTo>
                  <a:pt x="1165622" y="1427542"/>
                </a:lnTo>
                <a:lnTo>
                  <a:pt x="1160463" y="1428336"/>
                </a:lnTo>
                <a:lnTo>
                  <a:pt x="1155700" y="1428734"/>
                </a:lnTo>
                <a:lnTo>
                  <a:pt x="1150938" y="1428734"/>
                </a:lnTo>
                <a:lnTo>
                  <a:pt x="1144588" y="1428734"/>
                </a:lnTo>
                <a:lnTo>
                  <a:pt x="1137841" y="1427939"/>
                </a:lnTo>
                <a:lnTo>
                  <a:pt x="1131491" y="1426748"/>
                </a:lnTo>
                <a:lnTo>
                  <a:pt x="1125538" y="1425159"/>
                </a:lnTo>
                <a:lnTo>
                  <a:pt x="1119188" y="1422776"/>
                </a:lnTo>
                <a:lnTo>
                  <a:pt x="1113235" y="1420392"/>
                </a:lnTo>
                <a:lnTo>
                  <a:pt x="1107281" y="1417215"/>
                </a:lnTo>
                <a:lnTo>
                  <a:pt x="1101725" y="1414037"/>
                </a:lnTo>
                <a:lnTo>
                  <a:pt x="1096566" y="1410462"/>
                </a:lnTo>
                <a:lnTo>
                  <a:pt x="1090613" y="1406888"/>
                </a:lnTo>
                <a:lnTo>
                  <a:pt x="1079897" y="1398943"/>
                </a:lnTo>
                <a:lnTo>
                  <a:pt x="1069975" y="1390205"/>
                </a:lnTo>
                <a:lnTo>
                  <a:pt x="1059656" y="1381069"/>
                </a:lnTo>
                <a:lnTo>
                  <a:pt x="1056878" y="1385836"/>
                </a:lnTo>
                <a:lnTo>
                  <a:pt x="1053703" y="1390205"/>
                </a:lnTo>
                <a:lnTo>
                  <a:pt x="1050131" y="1394971"/>
                </a:lnTo>
                <a:lnTo>
                  <a:pt x="1046163" y="1399738"/>
                </a:lnTo>
                <a:lnTo>
                  <a:pt x="1042194" y="1404107"/>
                </a:lnTo>
                <a:lnTo>
                  <a:pt x="1037431" y="1408874"/>
                </a:lnTo>
                <a:lnTo>
                  <a:pt x="1032669" y="1413640"/>
                </a:lnTo>
                <a:lnTo>
                  <a:pt x="1027113" y="1417612"/>
                </a:lnTo>
                <a:lnTo>
                  <a:pt x="1016794" y="1425953"/>
                </a:lnTo>
                <a:lnTo>
                  <a:pt x="1006475" y="1432706"/>
                </a:lnTo>
                <a:lnTo>
                  <a:pt x="996553" y="1437869"/>
                </a:lnTo>
                <a:lnTo>
                  <a:pt x="986631" y="1442238"/>
                </a:lnTo>
                <a:lnTo>
                  <a:pt x="977503" y="1445813"/>
                </a:lnTo>
                <a:lnTo>
                  <a:pt x="968772" y="1447799"/>
                </a:lnTo>
                <a:lnTo>
                  <a:pt x="959644" y="1448991"/>
                </a:lnTo>
                <a:lnTo>
                  <a:pt x="950913" y="1449388"/>
                </a:lnTo>
                <a:lnTo>
                  <a:pt x="944166" y="1449388"/>
                </a:lnTo>
                <a:lnTo>
                  <a:pt x="937419" y="1448594"/>
                </a:lnTo>
                <a:lnTo>
                  <a:pt x="930672" y="1447402"/>
                </a:lnTo>
                <a:lnTo>
                  <a:pt x="923925" y="1445416"/>
                </a:lnTo>
                <a:lnTo>
                  <a:pt x="917575" y="1443033"/>
                </a:lnTo>
                <a:lnTo>
                  <a:pt x="911225" y="1440650"/>
                </a:lnTo>
                <a:lnTo>
                  <a:pt x="905272" y="1437472"/>
                </a:lnTo>
                <a:lnTo>
                  <a:pt x="898922" y="1434294"/>
                </a:lnTo>
                <a:lnTo>
                  <a:pt x="893366" y="1430720"/>
                </a:lnTo>
                <a:lnTo>
                  <a:pt x="887810" y="1427145"/>
                </a:lnTo>
                <a:lnTo>
                  <a:pt x="876300" y="1419201"/>
                </a:lnTo>
                <a:lnTo>
                  <a:pt x="865188" y="1410462"/>
                </a:lnTo>
                <a:lnTo>
                  <a:pt x="854472" y="1402121"/>
                </a:lnTo>
                <a:lnTo>
                  <a:pt x="837803" y="1388616"/>
                </a:lnTo>
                <a:lnTo>
                  <a:pt x="835422" y="1386630"/>
                </a:lnTo>
                <a:lnTo>
                  <a:pt x="681435" y="1264689"/>
                </a:lnTo>
                <a:lnTo>
                  <a:pt x="673497" y="1270647"/>
                </a:lnTo>
                <a:lnTo>
                  <a:pt x="665560" y="1275414"/>
                </a:lnTo>
                <a:lnTo>
                  <a:pt x="649685" y="1285741"/>
                </a:lnTo>
                <a:lnTo>
                  <a:pt x="633016" y="1294480"/>
                </a:lnTo>
                <a:lnTo>
                  <a:pt x="617538" y="1302026"/>
                </a:lnTo>
                <a:lnTo>
                  <a:pt x="602456" y="1308382"/>
                </a:lnTo>
                <a:lnTo>
                  <a:pt x="588963" y="1313148"/>
                </a:lnTo>
                <a:lnTo>
                  <a:pt x="576660" y="1317120"/>
                </a:lnTo>
                <a:lnTo>
                  <a:pt x="571103" y="1318312"/>
                </a:lnTo>
                <a:lnTo>
                  <a:pt x="565944" y="1319106"/>
                </a:lnTo>
                <a:lnTo>
                  <a:pt x="561975" y="1319503"/>
                </a:lnTo>
                <a:lnTo>
                  <a:pt x="557610" y="1319503"/>
                </a:lnTo>
                <a:lnTo>
                  <a:pt x="553641" y="1319106"/>
                </a:lnTo>
                <a:lnTo>
                  <a:pt x="550069" y="1318312"/>
                </a:lnTo>
                <a:lnTo>
                  <a:pt x="546497" y="1317517"/>
                </a:lnTo>
                <a:lnTo>
                  <a:pt x="543719" y="1315531"/>
                </a:lnTo>
                <a:lnTo>
                  <a:pt x="540941" y="1313942"/>
                </a:lnTo>
                <a:lnTo>
                  <a:pt x="538163" y="1312354"/>
                </a:lnTo>
                <a:lnTo>
                  <a:pt x="535781" y="1309970"/>
                </a:lnTo>
                <a:lnTo>
                  <a:pt x="533003" y="1307587"/>
                </a:lnTo>
                <a:lnTo>
                  <a:pt x="529431" y="1302026"/>
                </a:lnTo>
                <a:lnTo>
                  <a:pt x="525860" y="1296466"/>
                </a:lnTo>
                <a:lnTo>
                  <a:pt x="523478" y="1290507"/>
                </a:lnTo>
                <a:lnTo>
                  <a:pt x="521891" y="1284152"/>
                </a:lnTo>
                <a:lnTo>
                  <a:pt x="519906" y="1278194"/>
                </a:lnTo>
                <a:lnTo>
                  <a:pt x="518716" y="1272236"/>
                </a:lnTo>
                <a:lnTo>
                  <a:pt x="518319" y="1267073"/>
                </a:lnTo>
                <a:lnTo>
                  <a:pt x="517525" y="1259526"/>
                </a:lnTo>
                <a:lnTo>
                  <a:pt x="517525" y="1256745"/>
                </a:lnTo>
                <a:lnTo>
                  <a:pt x="517525" y="1255554"/>
                </a:lnTo>
                <a:lnTo>
                  <a:pt x="516731" y="1252376"/>
                </a:lnTo>
                <a:lnTo>
                  <a:pt x="515541" y="1248007"/>
                </a:lnTo>
                <a:lnTo>
                  <a:pt x="514350" y="1245624"/>
                </a:lnTo>
                <a:lnTo>
                  <a:pt x="512366" y="1243638"/>
                </a:lnTo>
                <a:lnTo>
                  <a:pt x="509985" y="1240857"/>
                </a:lnTo>
                <a:lnTo>
                  <a:pt x="507603" y="1239269"/>
                </a:lnTo>
                <a:lnTo>
                  <a:pt x="504031" y="1237283"/>
                </a:lnTo>
                <a:lnTo>
                  <a:pt x="499666" y="1236091"/>
                </a:lnTo>
                <a:lnTo>
                  <a:pt x="495300" y="1235296"/>
                </a:lnTo>
                <a:lnTo>
                  <a:pt x="489744" y="1234502"/>
                </a:lnTo>
                <a:lnTo>
                  <a:pt x="483394" y="1234502"/>
                </a:lnTo>
                <a:lnTo>
                  <a:pt x="475853" y="1235694"/>
                </a:lnTo>
                <a:lnTo>
                  <a:pt x="471884" y="1236091"/>
                </a:lnTo>
                <a:lnTo>
                  <a:pt x="467915" y="1235694"/>
                </a:lnTo>
                <a:lnTo>
                  <a:pt x="463947" y="1234105"/>
                </a:lnTo>
                <a:lnTo>
                  <a:pt x="459978" y="1232119"/>
                </a:lnTo>
                <a:lnTo>
                  <a:pt x="455612" y="1229736"/>
                </a:lnTo>
                <a:lnTo>
                  <a:pt x="451247" y="1226558"/>
                </a:lnTo>
                <a:lnTo>
                  <a:pt x="447278" y="1222983"/>
                </a:lnTo>
                <a:lnTo>
                  <a:pt x="442912" y="1219011"/>
                </a:lnTo>
                <a:lnTo>
                  <a:pt x="439340" y="1214245"/>
                </a:lnTo>
                <a:lnTo>
                  <a:pt x="434975" y="1209876"/>
                </a:lnTo>
                <a:lnTo>
                  <a:pt x="427037" y="1199151"/>
                </a:lnTo>
                <a:lnTo>
                  <a:pt x="419100" y="1187235"/>
                </a:lnTo>
                <a:lnTo>
                  <a:pt x="411559" y="1175716"/>
                </a:lnTo>
                <a:lnTo>
                  <a:pt x="404415" y="1163800"/>
                </a:lnTo>
                <a:lnTo>
                  <a:pt x="398065" y="1151884"/>
                </a:lnTo>
                <a:lnTo>
                  <a:pt x="388144" y="1130833"/>
                </a:lnTo>
                <a:lnTo>
                  <a:pt x="381000" y="1116136"/>
                </a:lnTo>
                <a:lnTo>
                  <a:pt x="379015" y="1110575"/>
                </a:lnTo>
                <a:lnTo>
                  <a:pt x="379015" y="1108589"/>
                </a:lnTo>
                <a:lnTo>
                  <a:pt x="379015" y="1102631"/>
                </a:lnTo>
                <a:lnTo>
                  <a:pt x="379015" y="1099056"/>
                </a:lnTo>
                <a:lnTo>
                  <a:pt x="378619" y="1094687"/>
                </a:lnTo>
                <a:lnTo>
                  <a:pt x="377428" y="1089921"/>
                </a:lnTo>
                <a:lnTo>
                  <a:pt x="375840" y="1085154"/>
                </a:lnTo>
                <a:lnTo>
                  <a:pt x="374253" y="1080388"/>
                </a:lnTo>
                <a:lnTo>
                  <a:pt x="371872" y="1075622"/>
                </a:lnTo>
                <a:lnTo>
                  <a:pt x="368300" y="1070855"/>
                </a:lnTo>
                <a:lnTo>
                  <a:pt x="363934" y="1066883"/>
                </a:lnTo>
                <a:lnTo>
                  <a:pt x="361553" y="1064500"/>
                </a:lnTo>
                <a:lnTo>
                  <a:pt x="359172" y="1062514"/>
                </a:lnTo>
                <a:lnTo>
                  <a:pt x="355997" y="1060925"/>
                </a:lnTo>
                <a:lnTo>
                  <a:pt x="352822" y="1059336"/>
                </a:lnTo>
                <a:lnTo>
                  <a:pt x="349250" y="1057747"/>
                </a:lnTo>
                <a:lnTo>
                  <a:pt x="345678" y="1056556"/>
                </a:lnTo>
                <a:lnTo>
                  <a:pt x="341312" y="1055761"/>
                </a:lnTo>
                <a:lnTo>
                  <a:pt x="336947" y="1054967"/>
                </a:lnTo>
                <a:lnTo>
                  <a:pt x="332581" y="1054173"/>
                </a:lnTo>
                <a:lnTo>
                  <a:pt x="328215" y="1052981"/>
                </a:lnTo>
                <a:lnTo>
                  <a:pt x="323453" y="1050598"/>
                </a:lnTo>
                <a:lnTo>
                  <a:pt x="319484" y="1048612"/>
                </a:lnTo>
                <a:lnTo>
                  <a:pt x="315119" y="1046229"/>
                </a:lnTo>
                <a:lnTo>
                  <a:pt x="311150" y="1043051"/>
                </a:lnTo>
                <a:lnTo>
                  <a:pt x="307181" y="1039476"/>
                </a:lnTo>
                <a:lnTo>
                  <a:pt x="303212" y="1035504"/>
                </a:lnTo>
                <a:lnTo>
                  <a:pt x="299640" y="1031532"/>
                </a:lnTo>
                <a:lnTo>
                  <a:pt x="295672" y="1027163"/>
                </a:lnTo>
                <a:lnTo>
                  <a:pt x="288528" y="1017233"/>
                </a:lnTo>
                <a:lnTo>
                  <a:pt x="281781" y="1006906"/>
                </a:lnTo>
                <a:lnTo>
                  <a:pt x="275431" y="994990"/>
                </a:lnTo>
                <a:lnTo>
                  <a:pt x="269081" y="982676"/>
                </a:lnTo>
                <a:lnTo>
                  <a:pt x="263922" y="969569"/>
                </a:lnTo>
                <a:lnTo>
                  <a:pt x="258762" y="956064"/>
                </a:lnTo>
                <a:lnTo>
                  <a:pt x="254000" y="942559"/>
                </a:lnTo>
                <a:lnTo>
                  <a:pt x="250031" y="928657"/>
                </a:lnTo>
                <a:lnTo>
                  <a:pt x="246062" y="914755"/>
                </a:lnTo>
                <a:lnTo>
                  <a:pt x="242887" y="901250"/>
                </a:lnTo>
                <a:lnTo>
                  <a:pt x="239712" y="888142"/>
                </a:lnTo>
                <a:lnTo>
                  <a:pt x="239315" y="884568"/>
                </a:lnTo>
                <a:lnTo>
                  <a:pt x="238919" y="880993"/>
                </a:lnTo>
                <a:lnTo>
                  <a:pt x="239315" y="877418"/>
                </a:lnTo>
                <a:lnTo>
                  <a:pt x="239712" y="873843"/>
                </a:lnTo>
                <a:lnTo>
                  <a:pt x="240109" y="870268"/>
                </a:lnTo>
                <a:lnTo>
                  <a:pt x="240903" y="866296"/>
                </a:lnTo>
                <a:lnTo>
                  <a:pt x="244078" y="859147"/>
                </a:lnTo>
                <a:lnTo>
                  <a:pt x="247253" y="851600"/>
                </a:lnTo>
                <a:lnTo>
                  <a:pt x="252015" y="844053"/>
                </a:lnTo>
                <a:lnTo>
                  <a:pt x="257572" y="836506"/>
                </a:lnTo>
                <a:lnTo>
                  <a:pt x="263525" y="828959"/>
                </a:lnTo>
                <a:lnTo>
                  <a:pt x="270272" y="821015"/>
                </a:lnTo>
                <a:lnTo>
                  <a:pt x="277415" y="813469"/>
                </a:lnTo>
                <a:lnTo>
                  <a:pt x="284956" y="806319"/>
                </a:lnTo>
                <a:lnTo>
                  <a:pt x="292894" y="799169"/>
                </a:lnTo>
                <a:lnTo>
                  <a:pt x="301228" y="792020"/>
                </a:lnTo>
                <a:lnTo>
                  <a:pt x="309562" y="784870"/>
                </a:lnTo>
                <a:lnTo>
                  <a:pt x="327422" y="771762"/>
                </a:lnTo>
                <a:lnTo>
                  <a:pt x="271065" y="641480"/>
                </a:lnTo>
                <a:lnTo>
                  <a:pt x="259953" y="660546"/>
                </a:lnTo>
                <a:lnTo>
                  <a:pt x="252015" y="674448"/>
                </a:lnTo>
                <a:lnTo>
                  <a:pt x="245665" y="687159"/>
                </a:lnTo>
                <a:lnTo>
                  <a:pt x="243681" y="690733"/>
                </a:lnTo>
                <a:lnTo>
                  <a:pt x="240903" y="694308"/>
                </a:lnTo>
                <a:lnTo>
                  <a:pt x="238125" y="697486"/>
                </a:lnTo>
                <a:lnTo>
                  <a:pt x="234950" y="700266"/>
                </a:lnTo>
                <a:lnTo>
                  <a:pt x="231378" y="702649"/>
                </a:lnTo>
                <a:lnTo>
                  <a:pt x="227409" y="704635"/>
                </a:lnTo>
                <a:lnTo>
                  <a:pt x="223837" y="705827"/>
                </a:lnTo>
                <a:lnTo>
                  <a:pt x="219472" y="707019"/>
                </a:lnTo>
                <a:lnTo>
                  <a:pt x="213519" y="707416"/>
                </a:lnTo>
                <a:lnTo>
                  <a:pt x="209947" y="707416"/>
                </a:lnTo>
                <a:lnTo>
                  <a:pt x="206375" y="707019"/>
                </a:lnTo>
                <a:lnTo>
                  <a:pt x="203200" y="705827"/>
                </a:lnTo>
                <a:lnTo>
                  <a:pt x="199628" y="704635"/>
                </a:lnTo>
                <a:lnTo>
                  <a:pt x="196850" y="703047"/>
                </a:lnTo>
                <a:lnTo>
                  <a:pt x="193675" y="701458"/>
                </a:lnTo>
                <a:lnTo>
                  <a:pt x="190897" y="699075"/>
                </a:lnTo>
                <a:lnTo>
                  <a:pt x="188119" y="696691"/>
                </a:lnTo>
                <a:lnTo>
                  <a:pt x="9922" y="515568"/>
                </a:lnTo>
                <a:lnTo>
                  <a:pt x="7937" y="513184"/>
                </a:lnTo>
                <a:lnTo>
                  <a:pt x="5953" y="510801"/>
                </a:lnTo>
                <a:lnTo>
                  <a:pt x="3969" y="508021"/>
                </a:lnTo>
                <a:lnTo>
                  <a:pt x="2778" y="505240"/>
                </a:lnTo>
                <a:lnTo>
                  <a:pt x="1587" y="502063"/>
                </a:lnTo>
                <a:lnTo>
                  <a:pt x="794" y="499282"/>
                </a:lnTo>
                <a:lnTo>
                  <a:pt x="397" y="496105"/>
                </a:lnTo>
                <a:lnTo>
                  <a:pt x="0" y="493324"/>
                </a:lnTo>
                <a:lnTo>
                  <a:pt x="0" y="490147"/>
                </a:lnTo>
                <a:lnTo>
                  <a:pt x="0" y="486969"/>
                </a:lnTo>
                <a:lnTo>
                  <a:pt x="397" y="484189"/>
                </a:lnTo>
                <a:lnTo>
                  <a:pt x="1190" y="481011"/>
                </a:lnTo>
                <a:lnTo>
                  <a:pt x="1984" y="477833"/>
                </a:lnTo>
                <a:lnTo>
                  <a:pt x="3175" y="475053"/>
                </a:lnTo>
                <a:lnTo>
                  <a:pt x="4762" y="472273"/>
                </a:lnTo>
                <a:lnTo>
                  <a:pt x="7144" y="469889"/>
                </a:lnTo>
                <a:lnTo>
                  <a:pt x="12700" y="461548"/>
                </a:lnTo>
                <a:lnTo>
                  <a:pt x="26987" y="444071"/>
                </a:lnTo>
                <a:lnTo>
                  <a:pt x="48419" y="417062"/>
                </a:lnTo>
                <a:lnTo>
                  <a:pt x="76597" y="382902"/>
                </a:lnTo>
                <a:lnTo>
                  <a:pt x="92869" y="363439"/>
                </a:lnTo>
                <a:lnTo>
                  <a:pt x="111125" y="342785"/>
                </a:lnTo>
                <a:lnTo>
                  <a:pt x="130572" y="320939"/>
                </a:lnTo>
                <a:lnTo>
                  <a:pt x="151209" y="297901"/>
                </a:lnTo>
                <a:lnTo>
                  <a:pt x="173037" y="274069"/>
                </a:lnTo>
                <a:lnTo>
                  <a:pt x="196453" y="249840"/>
                </a:lnTo>
                <a:lnTo>
                  <a:pt x="220265" y="224816"/>
                </a:lnTo>
                <a:lnTo>
                  <a:pt x="245269" y="200190"/>
                </a:lnTo>
                <a:lnTo>
                  <a:pt x="258365" y="187479"/>
                </a:lnTo>
                <a:lnTo>
                  <a:pt x="271462" y="175166"/>
                </a:lnTo>
                <a:lnTo>
                  <a:pt x="284162" y="163647"/>
                </a:lnTo>
                <a:lnTo>
                  <a:pt x="297259" y="152525"/>
                </a:lnTo>
                <a:lnTo>
                  <a:pt x="321865" y="131474"/>
                </a:lnTo>
                <a:lnTo>
                  <a:pt x="346472" y="112011"/>
                </a:lnTo>
                <a:lnTo>
                  <a:pt x="369887" y="94137"/>
                </a:lnTo>
                <a:lnTo>
                  <a:pt x="392906" y="78646"/>
                </a:lnTo>
                <a:lnTo>
                  <a:pt x="413940" y="64347"/>
                </a:lnTo>
                <a:lnTo>
                  <a:pt x="434181" y="51239"/>
                </a:lnTo>
                <a:lnTo>
                  <a:pt x="452040" y="40117"/>
                </a:lnTo>
                <a:lnTo>
                  <a:pt x="469106" y="30584"/>
                </a:lnTo>
                <a:lnTo>
                  <a:pt x="483791" y="22640"/>
                </a:lnTo>
                <a:lnTo>
                  <a:pt x="496491" y="15888"/>
                </a:lnTo>
                <a:lnTo>
                  <a:pt x="514747" y="6752"/>
                </a:lnTo>
                <a:lnTo>
                  <a:pt x="522685" y="3178"/>
                </a:lnTo>
                <a:lnTo>
                  <a:pt x="527447" y="1192"/>
                </a:lnTo>
                <a:lnTo>
                  <a:pt x="532606" y="397"/>
                </a:lnTo>
                <a:lnTo>
                  <a:pt x="53776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endParaRPr lang="zh-CN" altLang="en-US">
              <a:latin typeface="+mn-ea"/>
            </a:endParaRPr>
          </a:p>
        </p:txBody>
      </p:sp>
      <p:sp>
        <p:nvSpPr>
          <p:cNvPr id="27" name="图标"/>
          <p:cNvSpPr>
            <a:spLocks noChangeAspect="1" noEditPoints="1"/>
          </p:cNvSpPr>
          <p:nvPr/>
        </p:nvSpPr>
        <p:spPr bwMode="auto">
          <a:xfrm>
            <a:off x="4670083" y="3639845"/>
            <a:ext cx="334435" cy="457058"/>
          </a:xfrm>
          <a:custGeom>
            <a:avLst/>
            <a:gdLst>
              <a:gd name="T0" fmla="*/ 58 w 443"/>
              <a:gd name="T1" fmla="*/ 98 h 605"/>
              <a:gd name="T2" fmla="*/ 49 w 443"/>
              <a:gd name="T3" fmla="*/ 605 h 605"/>
              <a:gd name="T4" fmla="*/ 443 w 443"/>
              <a:gd name="T5" fmla="*/ 149 h 605"/>
              <a:gd name="T6" fmla="*/ 410 w 443"/>
              <a:gd name="T7" fmla="*/ 159 h 605"/>
              <a:gd name="T8" fmla="*/ 51 w 443"/>
              <a:gd name="T9" fmla="*/ 570 h 605"/>
              <a:gd name="T10" fmla="*/ 192 w 443"/>
              <a:gd name="T11" fmla="*/ 64 h 605"/>
              <a:gd name="T12" fmla="*/ 252 w 443"/>
              <a:gd name="T13" fmla="*/ 64 h 605"/>
              <a:gd name="T14" fmla="*/ 221 w 443"/>
              <a:gd name="T15" fmla="*/ 96 h 605"/>
              <a:gd name="T16" fmla="*/ 155 w 443"/>
              <a:gd name="T17" fmla="*/ 66 h 605"/>
              <a:gd name="T18" fmla="*/ 81 w 443"/>
              <a:gd name="T19" fmla="*/ 153 h 605"/>
              <a:gd name="T20" fmla="*/ 362 w 443"/>
              <a:gd name="T21" fmla="*/ 153 h 605"/>
              <a:gd name="T22" fmla="*/ 288 w 443"/>
              <a:gd name="T23" fmla="*/ 66 h 605"/>
              <a:gd name="T24" fmla="*/ 155 w 443"/>
              <a:gd name="T25" fmla="*/ 66 h 605"/>
              <a:gd name="T26" fmla="*/ 156 w 443"/>
              <a:gd name="T27" fmla="*/ 459 h 605"/>
              <a:gd name="T28" fmla="*/ 107 w 443"/>
              <a:gd name="T29" fmla="*/ 473 h 605"/>
              <a:gd name="T30" fmla="*/ 97 w 443"/>
              <a:gd name="T31" fmla="*/ 484 h 605"/>
              <a:gd name="T32" fmla="*/ 156 w 443"/>
              <a:gd name="T33" fmla="*/ 489 h 605"/>
              <a:gd name="T34" fmla="*/ 94 w 443"/>
              <a:gd name="T35" fmla="*/ 519 h 605"/>
              <a:gd name="T36" fmla="*/ 172 w 443"/>
              <a:gd name="T37" fmla="*/ 481 h 605"/>
              <a:gd name="T38" fmla="*/ 172 w 443"/>
              <a:gd name="T39" fmla="*/ 456 h 605"/>
              <a:gd name="T40" fmla="*/ 78 w 443"/>
              <a:gd name="T41" fmla="*/ 461 h 605"/>
              <a:gd name="T42" fmla="*/ 152 w 443"/>
              <a:gd name="T43" fmla="*/ 539 h 605"/>
              <a:gd name="T44" fmla="*/ 152 w 443"/>
              <a:gd name="T45" fmla="*/ 237 h 605"/>
              <a:gd name="T46" fmla="*/ 107 w 443"/>
              <a:gd name="T47" fmla="*/ 251 h 605"/>
              <a:gd name="T48" fmla="*/ 123 w 443"/>
              <a:gd name="T49" fmla="*/ 291 h 605"/>
              <a:gd name="T50" fmla="*/ 94 w 443"/>
              <a:gd name="T51" fmla="*/ 302 h 605"/>
              <a:gd name="T52" fmla="*/ 152 w 443"/>
              <a:gd name="T53" fmla="*/ 222 h 605"/>
              <a:gd name="T54" fmla="*/ 78 w 443"/>
              <a:gd name="T55" fmla="*/ 300 h 605"/>
              <a:gd name="T56" fmla="*/ 171 w 443"/>
              <a:gd name="T57" fmla="*/ 255 h 605"/>
              <a:gd name="T58" fmla="*/ 170 w 443"/>
              <a:gd name="T59" fmla="*/ 234 h 605"/>
              <a:gd name="T60" fmla="*/ 156 w 443"/>
              <a:gd name="T61" fmla="*/ 357 h 605"/>
              <a:gd name="T62" fmla="*/ 97 w 443"/>
              <a:gd name="T63" fmla="*/ 372 h 605"/>
              <a:gd name="T64" fmla="*/ 156 w 443"/>
              <a:gd name="T65" fmla="*/ 412 h 605"/>
              <a:gd name="T66" fmla="*/ 171 w 443"/>
              <a:gd name="T67" fmla="*/ 345 h 605"/>
              <a:gd name="T68" fmla="*/ 78 w 443"/>
              <a:gd name="T69" fmla="*/ 349 h 605"/>
              <a:gd name="T70" fmla="*/ 156 w 443"/>
              <a:gd name="T71" fmla="*/ 427 h 605"/>
              <a:gd name="T72" fmla="*/ 205 w 443"/>
              <a:gd name="T73" fmla="*/ 330 h 605"/>
              <a:gd name="T74" fmla="*/ 232 w 443"/>
              <a:gd name="T75" fmla="*/ 513 h 605"/>
              <a:gd name="T76" fmla="*/ 356 w 443"/>
              <a:gd name="T77" fmla="*/ 475 h 605"/>
              <a:gd name="T78" fmla="*/ 227 w 443"/>
              <a:gd name="T79" fmla="*/ 508 h 605"/>
              <a:gd name="T80" fmla="*/ 356 w 443"/>
              <a:gd name="T81" fmla="*/ 360 h 605"/>
              <a:gd name="T82" fmla="*/ 227 w 443"/>
              <a:gd name="T83" fmla="*/ 291 h 605"/>
              <a:gd name="T84" fmla="*/ 227 w 443"/>
              <a:gd name="T85" fmla="*/ 250 h 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43" h="605">
                <a:moveTo>
                  <a:pt x="34" y="159"/>
                </a:moveTo>
                <a:cubicBezTo>
                  <a:pt x="34" y="142"/>
                  <a:pt x="42" y="134"/>
                  <a:pt x="58" y="133"/>
                </a:cubicBezTo>
                <a:lnTo>
                  <a:pt x="58" y="98"/>
                </a:lnTo>
                <a:cubicBezTo>
                  <a:pt x="27" y="99"/>
                  <a:pt x="0" y="118"/>
                  <a:pt x="0" y="149"/>
                </a:cubicBezTo>
                <a:lnTo>
                  <a:pt x="0" y="556"/>
                </a:lnTo>
                <a:cubicBezTo>
                  <a:pt x="0" y="581"/>
                  <a:pt x="24" y="605"/>
                  <a:pt x="49" y="605"/>
                </a:cubicBezTo>
                <a:lnTo>
                  <a:pt x="394" y="605"/>
                </a:lnTo>
                <a:cubicBezTo>
                  <a:pt x="419" y="605"/>
                  <a:pt x="443" y="581"/>
                  <a:pt x="443" y="556"/>
                </a:cubicBezTo>
                <a:lnTo>
                  <a:pt x="443" y="149"/>
                </a:lnTo>
                <a:cubicBezTo>
                  <a:pt x="443" y="118"/>
                  <a:pt x="416" y="99"/>
                  <a:pt x="385" y="98"/>
                </a:cubicBezTo>
                <a:lnTo>
                  <a:pt x="385" y="133"/>
                </a:lnTo>
                <a:cubicBezTo>
                  <a:pt x="402" y="134"/>
                  <a:pt x="410" y="142"/>
                  <a:pt x="410" y="159"/>
                </a:cubicBezTo>
                <a:lnTo>
                  <a:pt x="410" y="545"/>
                </a:lnTo>
                <a:cubicBezTo>
                  <a:pt x="410" y="557"/>
                  <a:pt x="404" y="570"/>
                  <a:pt x="393" y="570"/>
                </a:cubicBezTo>
                <a:lnTo>
                  <a:pt x="51" y="570"/>
                </a:lnTo>
                <a:cubicBezTo>
                  <a:pt x="37" y="570"/>
                  <a:pt x="34" y="556"/>
                  <a:pt x="34" y="542"/>
                </a:cubicBezTo>
                <a:lnTo>
                  <a:pt x="34" y="159"/>
                </a:lnTo>
                <a:close/>
                <a:moveTo>
                  <a:pt x="192" y="64"/>
                </a:moveTo>
                <a:cubicBezTo>
                  <a:pt x="192" y="50"/>
                  <a:pt x="205" y="37"/>
                  <a:pt x="219" y="37"/>
                </a:cubicBezTo>
                <a:lnTo>
                  <a:pt x="224" y="37"/>
                </a:lnTo>
                <a:cubicBezTo>
                  <a:pt x="238" y="37"/>
                  <a:pt x="252" y="50"/>
                  <a:pt x="252" y="64"/>
                </a:cubicBezTo>
                <a:lnTo>
                  <a:pt x="252" y="67"/>
                </a:lnTo>
                <a:cubicBezTo>
                  <a:pt x="252" y="83"/>
                  <a:pt x="238" y="96"/>
                  <a:pt x="222" y="96"/>
                </a:cubicBezTo>
                <a:lnTo>
                  <a:pt x="221" y="96"/>
                </a:lnTo>
                <a:cubicBezTo>
                  <a:pt x="205" y="96"/>
                  <a:pt x="192" y="83"/>
                  <a:pt x="192" y="67"/>
                </a:cubicBezTo>
                <a:lnTo>
                  <a:pt x="192" y="64"/>
                </a:lnTo>
                <a:close/>
                <a:moveTo>
                  <a:pt x="155" y="66"/>
                </a:moveTo>
                <a:lnTo>
                  <a:pt x="106" y="66"/>
                </a:lnTo>
                <a:cubicBezTo>
                  <a:pt x="89" y="66"/>
                  <a:pt x="81" y="74"/>
                  <a:pt x="81" y="90"/>
                </a:cubicBezTo>
                <a:lnTo>
                  <a:pt x="81" y="153"/>
                </a:lnTo>
                <a:cubicBezTo>
                  <a:pt x="81" y="164"/>
                  <a:pt x="88" y="175"/>
                  <a:pt x="98" y="175"/>
                </a:cubicBezTo>
                <a:lnTo>
                  <a:pt x="345" y="175"/>
                </a:lnTo>
                <a:cubicBezTo>
                  <a:pt x="355" y="175"/>
                  <a:pt x="362" y="164"/>
                  <a:pt x="362" y="153"/>
                </a:cubicBezTo>
                <a:lnTo>
                  <a:pt x="362" y="90"/>
                </a:lnTo>
                <a:cubicBezTo>
                  <a:pt x="362" y="74"/>
                  <a:pt x="354" y="66"/>
                  <a:pt x="337" y="66"/>
                </a:cubicBezTo>
                <a:lnTo>
                  <a:pt x="288" y="66"/>
                </a:lnTo>
                <a:cubicBezTo>
                  <a:pt x="288" y="32"/>
                  <a:pt x="260" y="0"/>
                  <a:pt x="227" y="0"/>
                </a:cubicBezTo>
                <a:lnTo>
                  <a:pt x="216" y="0"/>
                </a:lnTo>
                <a:cubicBezTo>
                  <a:pt x="184" y="0"/>
                  <a:pt x="155" y="32"/>
                  <a:pt x="155" y="66"/>
                </a:cubicBezTo>
                <a:close/>
                <a:moveTo>
                  <a:pt x="94" y="464"/>
                </a:moveTo>
                <a:cubicBezTo>
                  <a:pt x="94" y="460"/>
                  <a:pt x="95" y="459"/>
                  <a:pt x="98" y="459"/>
                </a:cubicBezTo>
                <a:lnTo>
                  <a:pt x="156" y="459"/>
                </a:lnTo>
                <a:lnTo>
                  <a:pt x="156" y="464"/>
                </a:lnTo>
                <a:cubicBezTo>
                  <a:pt x="156" y="469"/>
                  <a:pt x="132" y="483"/>
                  <a:pt x="127" y="485"/>
                </a:cubicBezTo>
                <a:cubicBezTo>
                  <a:pt x="123" y="482"/>
                  <a:pt x="114" y="473"/>
                  <a:pt x="107" y="473"/>
                </a:cubicBezTo>
                <a:lnTo>
                  <a:pt x="106" y="473"/>
                </a:lnTo>
                <a:cubicBezTo>
                  <a:pt x="102" y="473"/>
                  <a:pt x="97" y="479"/>
                  <a:pt x="97" y="482"/>
                </a:cubicBezTo>
                <a:lnTo>
                  <a:pt x="97" y="484"/>
                </a:lnTo>
                <a:cubicBezTo>
                  <a:pt x="97" y="488"/>
                  <a:pt x="118" y="511"/>
                  <a:pt x="123" y="511"/>
                </a:cubicBezTo>
                <a:lnTo>
                  <a:pt x="124" y="511"/>
                </a:lnTo>
                <a:cubicBezTo>
                  <a:pt x="128" y="511"/>
                  <a:pt x="152" y="492"/>
                  <a:pt x="156" y="489"/>
                </a:cubicBezTo>
                <a:cubicBezTo>
                  <a:pt x="156" y="497"/>
                  <a:pt x="160" y="524"/>
                  <a:pt x="152" y="524"/>
                </a:cubicBezTo>
                <a:lnTo>
                  <a:pt x="98" y="524"/>
                </a:lnTo>
                <a:cubicBezTo>
                  <a:pt x="95" y="524"/>
                  <a:pt x="94" y="523"/>
                  <a:pt x="94" y="519"/>
                </a:cubicBezTo>
                <a:lnTo>
                  <a:pt x="94" y="464"/>
                </a:lnTo>
                <a:close/>
                <a:moveTo>
                  <a:pt x="152" y="539"/>
                </a:moveTo>
                <a:cubicBezTo>
                  <a:pt x="181" y="539"/>
                  <a:pt x="170" y="508"/>
                  <a:pt x="172" y="481"/>
                </a:cubicBezTo>
                <a:cubicBezTo>
                  <a:pt x="173" y="467"/>
                  <a:pt x="207" y="455"/>
                  <a:pt x="210" y="443"/>
                </a:cubicBezTo>
                <a:lnTo>
                  <a:pt x="206" y="443"/>
                </a:lnTo>
                <a:cubicBezTo>
                  <a:pt x="195" y="443"/>
                  <a:pt x="179" y="452"/>
                  <a:pt x="172" y="456"/>
                </a:cubicBezTo>
                <a:cubicBezTo>
                  <a:pt x="168" y="451"/>
                  <a:pt x="164" y="444"/>
                  <a:pt x="155" y="444"/>
                </a:cubicBezTo>
                <a:lnTo>
                  <a:pt x="95" y="444"/>
                </a:lnTo>
                <a:cubicBezTo>
                  <a:pt x="86" y="444"/>
                  <a:pt x="78" y="452"/>
                  <a:pt x="78" y="461"/>
                </a:cubicBezTo>
                <a:lnTo>
                  <a:pt x="78" y="522"/>
                </a:lnTo>
                <a:cubicBezTo>
                  <a:pt x="78" y="533"/>
                  <a:pt x="87" y="539"/>
                  <a:pt x="98" y="539"/>
                </a:cubicBezTo>
                <a:lnTo>
                  <a:pt x="152" y="539"/>
                </a:lnTo>
                <a:close/>
                <a:moveTo>
                  <a:pt x="94" y="242"/>
                </a:moveTo>
                <a:cubicBezTo>
                  <a:pt x="94" y="238"/>
                  <a:pt x="95" y="237"/>
                  <a:pt x="98" y="237"/>
                </a:cubicBezTo>
                <a:lnTo>
                  <a:pt x="152" y="237"/>
                </a:lnTo>
                <a:cubicBezTo>
                  <a:pt x="155" y="237"/>
                  <a:pt x="156" y="238"/>
                  <a:pt x="156" y="242"/>
                </a:cubicBezTo>
                <a:cubicBezTo>
                  <a:pt x="156" y="246"/>
                  <a:pt x="130" y="263"/>
                  <a:pt x="127" y="263"/>
                </a:cubicBezTo>
                <a:cubicBezTo>
                  <a:pt x="124" y="263"/>
                  <a:pt x="116" y="251"/>
                  <a:pt x="107" y="251"/>
                </a:cubicBezTo>
                <a:cubicBezTo>
                  <a:pt x="103" y="251"/>
                  <a:pt x="97" y="256"/>
                  <a:pt x="97" y="260"/>
                </a:cubicBezTo>
                <a:lnTo>
                  <a:pt x="97" y="262"/>
                </a:lnTo>
                <a:cubicBezTo>
                  <a:pt x="97" y="268"/>
                  <a:pt x="118" y="288"/>
                  <a:pt x="123" y="291"/>
                </a:cubicBezTo>
                <a:lnTo>
                  <a:pt x="156" y="266"/>
                </a:lnTo>
                <a:lnTo>
                  <a:pt x="156" y="302"/>
                </a:lnTo>
                <a:lnTo>
                  <a:pt x="94" y="302"/>
                </a:lnTo>
                <a:lnTo>
                  <a:pt x="94" y="242"/>
                </a:lnTo>
                <a:close/>
                <a:moveTo>
                  <a:pt x="170" y="234"/>
                </a:moveTo>
                <a:cubicBezTo>
                  <a:pt x="168" y="226"/>
                  <a:pt x="162" y="222"/>
                  <a:pt x="152" y="222"/>
                </a:cubicBezTo>
                <a:lnTo>
                  <a:pt x="98" y="222"/>
                </a:lnTo>
                <a:cubicBezTo>
                  <a:pt x="87" y="222"/>
                  <a:pt x="78" y="229"/>
                  <a:pt x="78" y="239"/>
                </a:cubicBezTo>
                <a:lnTo>
                  <a:pt x="78" y="300"/>
                </a:lnTo>
                <a:cubicBezTo>
                  <a:pt x="78" y="309"/>
                  <a:pt x="86" y="317"/>
                  <a:pt x="95" y="317"/>
                </a:cubicBezTo>
                <a:lnTo>
                  <a:pt x="155" y="317"/>
                </a:lnTo>
                <a:cubicBezTo>
                  <a:pt x="179" y="317"/>
                  <a:pt x="172" y="279"/>
                  <a:pt x="171" y="255"/>
                </a:cubicBezTo>
                <a:lnTo>
                  <a:pt x="210" y="222"/>
                </a:lnTo>
                <a:cubicBezTo>
                  <a:pt x="210" y="222"/>
                  <a:pt x="207" y="221"/>
                  <a:pt x="207" y="221"/>
                </a:cubicBezTo>
                <a:cubicBezTo>
                  <a:pt x="192" y="221"/>
                  <a:pt x="180" y="234"/>
                  <a:pt x="170" y="234"/>
                </a:cubicBezTo>
                <a:close/>
                <a:moveTo>
                  <a:pt x="94" y="349"/>
                </a:moveTo>
                <a:lnTo>
                  <a:pt x="156" y="349"/>
                </a:lnTo>
                <a:lnTo>
                  <a:pt x="156" y="357"/>
                </a:lnTo>
                <a:lnTo>
                  <a:pt x="127" y="375"/>
                </a:lnTo>
                <a:lnTo>
                  <a:pt x="108" y="361"/>
                </a:lnTo>
                <a:cubicBezTo>
                  <a:pt x="103" y="364"/>
                  <a:pt x="97" y="365"/>
                  <a:pt x="97" y="372"/>
                </a:cubicBezTo>
                <a:cubicBezTo>
                  <a:pt x="97" y="377"/>
                  <a:pt x="118" y="401"/>
                  <a:pt x="123" y="401"/>
                </a:cubicBezTo>
                <a:cubicBezTo>
                  <a:pt x="130" y="401"/>
                  <a:pt x="148" y="380"/>
                  <a:pt x="156" y="378"/>
                </a:cubicBezTo>
                <a:lnTo>
                  <a:pt x="156" y="412"/>
                </a:lnTo>
                <a:lnTo>
                  <a:pt x="94" y="412"/>
                </a:lnTo>
                <a:lnTo>
                  <a:pt x="94" y="349"/>
                </a:lnTo>
                <a:close/>
                <a:moveTo>
                  <a:pt x="171" y="345"/>
                </a:moveTo>
                <a:cubicBezTo>
                  <a:pt x="169" y="340"/>
                  <a:pt x="165" y="334"/>
                  <a:pt x="156" y="334"/>
                </a:cubicBezTo>
                <a:lnTo>
                  <a:pt x="94" y="334"/>
                </a:lnTo>
                <a:cubicBezTo>
                  <a:pt x="86" y="334"/>
                  <a:pt x="78" y="341"/>
                  <a:pt x="78" y="349"/>
                </a:cubicBezTo>
                <a:lnTo>
                  <a:pt x="78" y="412"/>
                </a:lnTo>
                <a:cubicBezTo>
                  <a:pt x="78" y="420"/>
                  <a:pt x="86" y="427"/>
                  <a:pt x="94" y="427"/>
                </a:cubicBezTo>
                <a:lnTo>
                  <a:pt x="156" y="427"/>
                </a:lnTo>
                <a:cubicBezTo>
                  <a:pt x="179" y="427"/>
                  <a:pt x="172" y="388"/>
                  <a:pt x="171" y="365"/>
                </a:cubicBezTo>
                <a:lnTo>
                  <a:pt x="210" y="333"/>
                </a:lnTo>
                <a:lnTo>
                  <a:pt x="205" y="330"/>
                </a:lnTo>
                <a:lnTo>
                  <a:pt x="171" y="345"/>
                </a:lnTo>
                <a:close/>
                <a:moveTo>
                  <a:pt x="227" y="508"/>
                </a:moveTo>
                <a:cubicBezTo>
                  <a:pt x="227" y="512"/>
                  <a:pt x="228" y="513"/>
                  <a:pt x="232" y="513"/>
                </a:cubicBezTo>
                <a:lnTo>
                  <a:pt x="351" y="513"/>
                </a:lnTo>
                <a:cubicBezTo>
                  <a:pt x="355" y="513"/>
                  <a:pt x="356" y="512"/>
                  <a:pt x="356" y="508"/>
                </a:cubicBezTo>
                <a:lnTo>
                  <a:pt x="356" y="475"/>
                </a:lnTo>
                <a:cubicBezTo>
                  <a:pt x="356" y="471"/>
                  <a:pt x="355" y="470"/>
                  <a:pt x="351" y="470"/>
                </a:cubicBezTo>
                <a:lnTo>
                  <a:pt x="227" y="470"/>
                </a:lnTo>
                <a:lnTo>
                  <a:pt x="227" y="508"/>
                </a:lnTo>
                <a:close/>
                <a:moveTo>
                  <a:pt x="227" y="401"/>
                </a:moveTo>
                <a:lnTo>
                  <a:pt x="356" y="401"/>
                </a:lnTo>
                <a:lnTo>
                  <a:pt x="356" y="360"/>
                </a:lnTo>
                <a:lnTo>
                  <a:pt x="227" y="360"/>
                </a:lnTo>
                <a:lnTo>
                  <a:pt x="227" y="401"/>
                </a:lnTo>
                <a:close/>
                <a:moveTo>
                  <a:pt x="227" y="291"/>
                </a:moveTo>
                <a:lnTo>
                  <a:pt x="321" y="291"/>
                </a:lnTo>
                <a:lnTo>
                  <a:pt x="321" y="250"/>
                </a:lnTo>
                <a:lnTo>
                  <a:pt x="227" y="250"/>
                </a:lnTo>
                <a:lnTo>
                  <a:pt x="227" y="29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40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4" name="图标"/>
          <p:cNvSpPr>
            <a:spLocks noChangeAspect="1" noEditPoints="1"/>
          </p:cNvSpPr>
          <p:nvPr/>
        </p:nvSpPr>
        <p:spPr bwMode="auto">
          <a:xfrm>
            <a:off x="6502714" y="4794849"/>
            <a:ext cx="397915" cy="424366"/>
          </a:xfrm>
          <a:custGeom>
            <a:avLst/>
            <a:gdLst>
              <a:gd name="T0" fmla="*/ 339 w 895"/>
              <a:gd name="T1" fmla="*/ 594 h 955"/>
              <a:gd name="T2" fmla="*/ 322 w 895"/>
              <a:gd name="T3" fmla="*/ 540 h 955"/>
              <a:gd name="T4" fmla="*/ 391 w 895"/>
              <a:gd name="T5" fmla="*/ 260 h 955"/>
              <a:gd name="T6" fmla="*/ 464 w 895"/>
              <a:gd name="T7" fmla="*/ 487 h 955"/>
              <a:gd name="T8" fmla="*/ 555 w 895"/>
              <a:gd name="T9" fmla="*/ 224 h 955"/>
              <a:gd name="T10" fmla="*/ 354 w 895"/>
              <a:gd name="T11" fmla="*/ 446 h 955"/>
              <a:gd name="T12" fmla="*/ 337 w 895"/>
              <a:gd name="T13" fmla="*/ 475 h 955"/>
              <a:gd name="T14" fmla="*/ 460 w 895"/>
              <a:gd name="T15" fmla="*/ 547 h 955"/>
              <a:gd name="T16" fmla="*/ 590 w 895"/>
              <a:gd name="T17" fmla="*/ 190 h 955"/>
              <a:gd name="T18" fmla="*/ 596 w 895"/>
              <a:gd name="T19" fmla="*/ 121 h 955"/>
              <a:gd name="T20" fmla="*/ 590 w 895"/>
              <a:gd name="T21" fmla="*/ 190 h 955"/>
              <a:gd name="T22" fmla="*/ 699 w 895"/>
              <a:gd name="T23" fmla="*/ 225 h 955"/>
              <a:gd name="T24" fmla="*/ 630 w 895"/>
              <a:gd name="T25" fmla="*/ 231 h 955"/>
              <a:gd name="T26" fmla="*/ 511 w 895"/>
              <a:gd name="T27" fmla="*/ 160 h 955"/>
              <a:gd name="T28" fmla="*/ 481 w 895"/>
              <a:gd name="T29" fmla="*/ 97 h 955"/>
              <a:gd name="T30" fmla="*/ 511 w 895"/>
              <a:gd name="T31" fmla="*/ 160 h 955"/>
              <a:gd name="T32" fmla="*/ 395 w 895"/>
              <a:gd name="T33" fmla="*/ 119 h 955"/>
              <a:gd name="T34" fmla="*/ 401 w 895"/>
              <a:gd name="T35" fmla="*/ 188 h 955"/>
              <a:gd name="T36" fmla="*/ 658 w 895"/>
              <a:gd name="T37" fmla="*/ 341 h 955"/>
              <a:gd name="T38" fmla="*/ 721 w 895"/>
              <a:gd name="T39" fmla="*/ 311 h 955"/>
              <a:gd name="T40" fmla="*/ 658 w 895"/>
              <a:gd name="T41" fmla="*/ 341 h 955"/>
              <a:gd name="T42" fmla="*/ 329 w 895"/>
              <a:gd name="T43" fmla="*/ 489 h 955"/>
              <a:gd name="T44" fmla="*/ 312 w 895"/>
              <a:gd name="T45" fmla="*/ 519 h 955"/>
              <a:gd name="T46" fmla="*/ 435 w 895"/>
              <a:gd name="T47" fmla="*/ 590 h 955"/>
              <a:gd name="T48" fmla="*/ 326 w 895"/>
              <a:gd name="T49" fmla="*/ 955 h 955"/>
              <a:gd name="T50" fmla="*/ 349 w 895"/>
              <a:gd name="T51" fmla="*/ 55 h 955"/>
              <a:gd name="T52" fmla="*/ 852 w 895"/>
              <a:gd name="T53" fmla="*/ 271 h 955"/>
              <a:gd name="T54" fmla="*/ 860 w 895"/>
              <a:gd name="T55" fmla="*/ 415 h 955"/>
              <a:gd name="T56" fmla="*/ 885 w 895"/>
              <a:gd name="T57" fmla="*/ 597 h 955"/>
              <a:gd name="T58" fmla="*/ 854 w 895"/>
              <a:gd name="T59" fmla="*/ 751 h 955"/>
              <a:gd name="T60" fmla="*/ 668 w 895"/>
              <a:gd name="T61" fmla="*/ 793 h 955"/>
              <a:gd name="T62" fmla="*/ 326 w 895"/>
              <a:gd name="T63" fmla="*/ 955 h 9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95" h="955">
                <a:moveTo>
                  <a:pt x="322" y="540"/>
                </a:moveTo>
                <a:cubicBezTo>
                  <a:pt x="313" y="559"/>
                  <a:pt x="320" y="583"/>
                  <a:pt x="339" y="594"/>
                </a:cubicBezTo>
                <a:cubicBezTo>
                  <a:pt x="355" y="603"/>
                  <a:pt x="375" y="601"/>
                  <a:pt x="388" y="589"/>
                </a:cubicBezTo>
                <a:lnTo>
                  <a:pt x="322" y="540"/>
                </a:lnTo>
                <a:close/>
                <a:moveTo>
                  <a:pt x="555" y="224"/>
                </a:moveTo>
                <a:cubicBezTo>
                  <a:pt x="495" y="190"/>
                  <a:pt x="422" y="206"/>
                  <a:pt x="391" y="260"/>
                </a:cubicBezTo>
                <a:cubicBezTo>
                  <a:pt x="359" y="316"/>
                  <a:pt x="400" y="376"/>
                  <a:pt x="371" y="434"/>
                </a:cubicBezTo>
                <a:lnTo>
                  <a:pt x="464" y="487"/>
                </a:lnTo>
                <a:cubicBezTo>
                  <a:pt x="499" y="434"/>
                  <a:pt x="573" y="439"/>
                  <a:pt x="605" y="384"/>
                </a:cubicBezTo>
                <a:cubicBezTo>
                  <a:pt x="637" y="330"/>
                  <a:pt x="614" y="258"/>
                  <a:pt x="555" y="224"/>
                </a:cubicBezTo>
                <a:close/>
                <a:moveTo>
                  <a:pt x="455" y="522"/>
                </a:moveTo>
                <a:lnTo>
                  <a:pt x="354" y="446"/>
                </a:lnTo>
                <a:cubicBezTo>
                  <a:pt x="346" y="440"/>
                  <a:pt x="336" y="442"/>
                  <a:pt x="331" y="450"/>
                </a:cubicBezTo>
                <a:cubicBezTo>
                  <a:pt x="327" y="458"/>
                  <a:pt x="329" y="470"/>
                  <a:pt x="337" y="475"/>
                </a:cubicBezTo>
                <a:lnTo>
                  <a:pt x="437" y="552"/>
                </a:lnTo>
                <a:cubicBezTo>
                  <a:pt x="445" y="557"/>
                  <a:pt x="455" y="555"/>
                  <a:pt x="460" y="547"/>
                </a:cubicBezTo>
                <a:cubicBezTo>
                  <a:pt x="464" y="539"/>
                  <a:pt x="462" y="527"/>
                  <a:pt x="455" y="522"/>
                </a:cubicBezTo>
                <a:close/>
                <a:moveTo>
                  <a:pt x="590" y="190"/>
                </a:moveTo>
                <a:lnTo>
                  <a:pt x="622" y="136"/>
                </a:lnTo>
                <a:lnTo>
                  <a:pt x="596" y="121"/>
                </a:lnTo>
                <a:lnTo>
                  <a:pt x="565" y="176"/>
                </a:lnTo>
                <a:lnTo>
                  <a:pt x="590" y="190"/>
                </a:lnTo>
                <a:close/>
                <a:moveTo>
                  <a:pt x="644" y="256"/>
                </a:moveTo>
                <a:lnTo>
                  <a:pt x="699" y="225"/>
                </a:lnTo>
                <a:lnTo>
                  <a:pt x="684" y="200"/>
                </a:lnTo>
                <a:lnTo>
                  <a:pt x="630" y="231"/>
                </a:lnTo>
                <a:lnTo>
                  <a:pt x="644" y="256"/>
                </a:lnTo>
                <a:close/>
                <a:moveTo>
                  <a:pt x="511" y="160"/>
                </a:moveTo>
                <a:lnTo>
                  <a:pt x="511" y="97"/>
                </a:lnTo>
                <a:lnTo>
                  <a:pt x="481" y="97"/>
                </a:lnTo>
                <a:lnTo>
                  <a:pt x="481" y="160"/>
                </a:lnTo>
                <a:lnTo>
                  <a:pt x="511" y="160"/>
                </a:lnTo>
                <a:close/>
                <a:moveTo>
                  <a:pt x="426" y="174"/>
                </a:moveTo>
                <a:lnTo>
                  <a:pt x="395" y="119"/>
                </a:lnTo>
                <a:lnTo>
                  <a:pt x="370" y="134"/>
                </a:lnTo>
                <a:lnTo>
                  <a:pt x="401" y="188"/>
                </a:lnTo>
                <a:lnTo>
                  <a:pt x="426" y="174"/>
                </a:lnTo>
                <a:close/>
                <a:moveTo>
                  <a:pt x="658" y="341"/>
                </a:moveTo>
                <a:lnTo>
                  <a:pt x="721" y="341"/>
                </a:lnTo>
                <a:lnTo>
                  <a:pt x="721" y="311"/>
                </a:lnTo>
                <a:lnTo>
                  <a:pt x="658" y="311"/>
                </a:lnTo>
                <a:lnTo>
                  <a:pt x="658" y="341"/>
                </a:lnTo>
                <a:close/>
                <a:moveTo>
                  <a:pt x="430" y="565"/>
                </a:moveTo>
                <a:lnTo>
                  <a:pt x="329" y="489"/>
                </a:lnTo>
                <a:cubicBezTo>
                  <a:pt x="321" y="483"/>
                  <a:pt x="311" y="485"/>
                  <a:pt x="307" y="493"/>
                </a:cubicBezTo>
                <a:cubicBezTo>
                  <a:pt x="302" y="501"/>
                  <a:pt x="304" y="513"/>
                  <a:pt x="312" y="519"/>
                </a:cubicBezTo>
                <a:lnTo>
                  <a:pt x="412" y="595"/>
                </a:lnTo>
                <a:cubicBezTo>
                  <a:pt x="420" y="601"/>
                  <a:pt x="430" y="599"/>
                  <a:pt x="435" y="590"/>
                </a:cubicBezTo>
                <a:cubicBezTo>
                  <a:pt x="440" y="582"/>
                  <a:pt x="437" y="571"/>
                  <a:pt x="430" y="565"/>
                </a:cubicBezTo>
                <a:close/>
                <a:moveTo>
                  <a:pt x="326" y="955"/>
                </a:moveTo>
                <a:cubicBezTo>
                  <a:pt x="337" y="880"/>
                  <a:pt x="337" y="800"/>
                  <a:pt x="317" y="729"/>
                </a:cubicBezTo>
                <a:cubicBezTo>
                  <a:pt x="0" y="551"/>
                  <a:pt x="83" y="139"/>
                  <a:pt x="349" y="55"/>
                </a:cubicBezTo>
                <a:cubicBezTo>
                  <a:pt x="489" y="0"/>
                  <a:pt x="680" y="33"/>
                  <a:pt x="805" y="158"/>
                </a:cubicBezTo>
                <a:cubicBezTo>
                  <a:pt x="895" y="248"/>
                  <a:pt x="852" y="271"/>
                  <a:pt x="852" y="271"/>
                </a:cubicBezTo>
                <a:lnTo>
                  <a:pt x="832" y="282"/>
                </a:lnTo>
                <a:cubicBezTo>
                  <a:pt x="843" y="325"/>
                  <a:pt x="862" y="405"/>
                  <a:pt x="860" y="415"/>
                </a:cubicBezTo>
                <a:cubicBezTo>
                  <a:pt x="856" y="430"/>
                  <a:pt x="840" y="445"/>
                  <a:pt x="840" y="445"/>
                </a:cubicBezTo>
                <a:lnTo>
                  <a:pt x="885" y="597"/>
                </a:lnTo>
                <a:lnTo>
                  <a:pt x="845" y="614"/>
                </a:lnTo>
                <a:cubicBezTo>
                  <a:pt x="854" y="662"/>
                  <a:pt x="859" y="703"/>
                  <a:pt x="854" y="751"/>
                </a:cubicBezTo>
                <a:cubicBezTo>
                  <a:pt x="853" y="759"/>
                  <a:pt x="826" y="783"/>
                  <a:pt x="804" y="784"/>
                </a:cubicBezTo>
                <a:lnTo>
                  <a:pt x="668" y="793"/>
                </a:lnTo>
                <a:lnTo>
                  <a:pt x="677" y="955"/>
                </a:lnTo>
                <a:lnTo>
                  <a:pt x="326" y="9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>
              <a:solidFill>
                <a:schemeClr val="accent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0" name="文本"/>
          <p:cNvSpPr/>
          <p:nvPr/>
        </p:nvSpPr>
        <p:spPr>
          <a:xfrm>
            <a:off x="7872730" y="2042160"/>
            <a:ext cx="24174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Very simple to use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11" name="文本"/>
          <p:cNvSpPr/>
          <p:nvPr/>
        </p:nvSpPr>
        <p:spPr>
          <a:xfrm>
            <a:off x="7213351" y="1574599"/>
            <a:ext cx="2289175" cy="445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2300" b="1" spc="250" dirty="0">
                <a:solidFill>
                  <a:schemeClr val="accent1"/>
                </a:solidFill>
                <a:latin typeface="+mj-ea"/>
                <a:ea typeface="+mj-ea"/>
              </a:rPr>
              <a:t>Upper Hand</a:t>
            </a:r>
            <a:endParaRPr lang="en-US" altLang="zh-CN" sz="23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2" name="文本"/>
          <p:cNvSpPr/>
          <p:nvPr/>
        </p:nvSpPr>
        <p:spPr>
          <a:xfrm>
            <a:off x="8039324" y="3815017"/>
            <a:ext cx="2869939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Easier Communication between Hotel Admins and guests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13" name="文本"/>
          <p:cNvSpPr/>
          <p:nvPr/>
        </p:nvSpPr>
        <p:spPr>
          <a:xfrm>
            <a:off x="7940581" y="3445374"/>
            <a:ext cx="2058035" cy="445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2300" b="1" spc="250" dirty="0">
                <a:solidFill>
                  <a:schemeClr val="accent2"/>
                </a:solidFill>
                <a:latin typeface="+mj-ea"/>
                <a:ea typeface="+mj-ea"/>
              </a:rPr>
              <a:t>Advantage</a:t>
            </a:r>
            <a:endParaRPr lang="en-US" altLang="zh-CN" sz="23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14" name="文本"/>
          <p:cNvSpPr/>
          <p:nvPr/>
        </p:nvSpPr>
        <p:spPr>
          <a:xfrm>
            <a:off x="7482909" y="5731178"/>
            <a:ext cx="286993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Easier for the guest, easier for the Admin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15" name="文本"/>
          <p:cNvSpPr/>
          <p:nvPr/>
        </p:nvSpPr>
        <p:spPr>
          <a:xfrm>
            <a:off x="7482909" y="5361535"/>
            <a:ext cx="1459230" cy="798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2300" b="1" spc="250" dirty="0">
                <a:solidFill>
                  <a:schemeClr val="accent1"/>
                </a:solidFill>
                <a:latin typeface="+mj-ea"/>
                <a:ea typeface="+mj-ea"/>
              </a:rPr>
              <a:t>Benefit</a:t>
            </a:r>
            <a:endParaRPr lang="zh-CN" altLang="en-US" sz="2300" b="1" spc="250" dirty="0">
              <a:solidFill>
                <a:schemeClr val="accent1"/>
              </a:solidFill>
              <a:latin typeface="+mj-ea"/>
              <a:ea typeface="+mj-ea"/>
            </a:endParaRPr>
          </a:p>
          <a:p>
            <a:endParaRPr lang="zh-CN" altLang="en-US" sz="23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6" name="文本"/>
          <p:cNvSpPr/>
          <p:nvPr/>
        </p:nvSpPr>
        <p:spPr>
          <a:xfrm>
            <a:off x="1932940" y="2021205"/>
            <a:ext cx="25622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Has the potential to attract billions of hotels and motels worldwide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17" name="文本"/>
          <p:cNvSpPr/>
          <p:nvPr/>
        </p:nvSpPr>
        <p:spPr>
          <a:xfrm>
            <a:off x="2393988" y="1651434"/>
            <a:ext cx="2432050" cy="798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2300" b="1" spc="250" dirty="0">
                <a:solidFill>
                  <a:schemeClr val="accent2"/>
                </a:solidFill>
                <a:latin typeface="+mj-ea"/>
                <a:ea typeface="+mj-ea"/>
              </a:rPr>
              <a:t>Speculations</a:t>
            </a:r>
            <a:endParaRPr lang="zh-CN" altLang="en-US" sz="2300" b="1" spc="250" dirty="0">
              <a:solidFill>
                <a:schemeClr val="accent2"/>
              </a:solidFill>
              <a:latin typeface="+mj-ea"/>
              <a:ea typeface="+mj-ea"/>
            </a:endParaRPr>
          </a:p>
          <a:p>
            <a:pPr algn="r"/>
            <a:endParaRPr lang="zh-CN" altLang="en-US" sz="23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18" name="文本"/>
          <p:cNvSpPr/>
          <p:nvPr/>
        </p:nvSpPr>
        <p:spPr>
          <a:xfrm>
            <a:off x="1296708" y="3815017"/>
            <a:ext cx="2869939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Efficiency increased among Hotel Employees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19" name="文本"/>
          <p:cNvSpPr/>
          <p:nvPr/>
        </p:nvSpPr>
        <p:spPr>
          <a:xfrm>
            <a:off x="2164175" y="3445374"/>
            <a:ext cx="2353945" cy="445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2300" b="1" spc="250" dirty="0">
                <a:solidFill>
                  <a:schemeClr val="accent1"/>
                </a:solidFill>
                <a:latin typeface="+mj-ea"/>
                <a:ea typeface="+mj-ea"/>
              </a:rPr>
              <a:t>Productivity</a:t>
            </a:r>
            <a:endParaRPr lang="en-US" altLang="zh-CN" sz="23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2" name="文本"/>
          <p:cNvSpPr/>
          <p:nvPr/>
        </p:nvSpPr>
        <p:spPr>
          <a:xfrm>
            <a:off x="4397117" y="5361535"/>
            <a:ext cx="309880" cy="798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endParaRPr lang="zh-CN" altLang="en-US" sz="2300" b="1" spc="250" dirty="0">
              <a:solidFill>
                <a:schemeClr val="accent2"/>
              </a:solidFill>
              <a:latin typeface="+mj-ea"/>
              <a:ea typeface="+mj-ea"/>
            </a:endParaRPr>
          </a:p>
          <a:p>
            <a:pPr algn="r"/>
            <a:endParaRPr lang="zh-CN" altLang="en-US" sz="23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776068" y="236948"/>
            <a:ext cx="8639865" cy="629920"/>
          </a:xfrm>
        </p:spPr>
        <p:txBody>
          <a:bodyPr/>
          <a:lstStyle/>
          <a:p>
            <a:pPr algn="ctr"/>
            <a:r>
              <a:rPr lang="en-US" altLang="zh-CN" dirty="0"/>
              <a:t>Merits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25" grpId="0" animBg="1"/>
      <p:bldP spid="36" grpId="0" animBg="1"/>
      <p:bldP spid="37" grpId="0" animBg="1"/>
      <p:bldP spid="38" grpId="0" animBg="1"/>
      <p:bldP spid="27" grpId="0" animBg="1"/>
      <p:bldP spid="34" grpId="0" animBg="1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 rotWithShape="1">
          <a:blip r:embed="rId1" cstate="print"/>
          <a:srcRect b="4845"/>
          <a:stretch>
            <a:fillRect/>
          </a:stretch>
        </p:blipFill>
        <p:spPr>
          <a:xfrm>
            <a:off x="535760" y="1561941"/>
            <a:ext cx="5039873" cy="4795703"/>
          </a:xfrm>
          <a:prstGeom prst="rect">
            <a:avLst/>
          </a:prstGeom>
        </p:spPr>
      </p:pic>
      <p:cxnSp>
        <p:nvCxnSpPr>
          <p:cNvPr id="20" name="直接连接符"/>
          <p:cNvCxnSpPr/>
          <p:nvPr/>
        </p:nvCxnSpPr>
        <p:spPr>
          <a:xfrm>
            <a:off x="6204285" y="1561941"/>
            <a:ext cx="0" cy="4680000"/>
          </a:xfrm>
          <a:prstGeom prst="line">
            <a:avLst/>
          </a:prstGeom>
          <a:ln w="12700">
            <a:solidFill>
              <a:schemeClr val="accent3">
                <a:lumMod val="75000"/>
                <a:lumOff val="2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776068" y="236948"/>
            <a:ext cx="8639865" cy="629920"/>
          </a:xfrm>
        </p:spPr>
        <p:txBody>
          <a:bodyPr/>
          <a:lstStyle/>
          <a:p>
            <a:pPr algn="ctr"/>
            <a:r>
              <a:rPr lang="en-US" altLang="zh-CN" dirty="0"/>
              <a:t>Work Flow</a:t>
            </a:r>
            <a:endParaRPr lang="en-US" altLang="zh-CN" dirty="0"/>
          </a:p>
        </p:txBody>
      </p:sp>
      <p:sp>
        <p:nvSpPr>
          <p:cNvPr id="3" name="Text Box 2"/>
          <p:cNvSpPr txBox="1"/>
          <p:nvPr/>
        </p:nvSpPr>
        <p:spPr>
          <a:xfrm>
            <a:off x="7528560" y="2349500"/>
            <a:ext cx="4500880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It is so easy to manage that it takes </a:t>
            </a:r>
            <a:endParaRPr lang="en-US"/>
          </a:p>
          <a:p>
            <a:r>
              <a:rPr lang="en-US"/>
              <a:t>only one employee to manage without </a:t>
            </a:r>
            <a:endParaRPr lang="en-US"/>
          </a:p>
          <a:p>
            <a:r>
              <a:rPr lang="en-US"/>
              <a:t>stress, which at the same time reduces </a:t>
            </a:r>
            <a:endParaRPr lang="en-US"/>
          </a:p>
          <a:p>
            <a:r>
              <a:rPr lang="en-US"/>
              <a:t>confusions and redundancies in hotels</a:t>
            </a:r>
            <a:endParaRPr lang="en-US"/>
          </a:p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/>
      </p:transition>
    </mc:Choice>
    <mc:Fallback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smtClean="0"/>
              <a:t>PART TWO</a:t>
            </a:r>
            <a:endParaRPr lang="en-US" altLang="zh-CN" dirty="0"/>
          </a:p>
        </p:txBody>
      </p:sp>
      <p:sp>
        <p:nvSpPr>
          <p:cNvPr id="4" name="文本"/>
          <p:cNvSpPr>
            <a:spLocks noGrp="1"/>
          </p:cNvSpPr>
          <p:nvPr>
            <p:ph type="body" sz="quarter" idx="12"/>
          </p:nvPr>
        </p:nvSpPr>
        <p:spPr>
          <a:xfrm>
            <a:off x="5108361" y="3725577"/>
            <a:ext cx="6426414" cy="553085"/>
          </a:xfrm>
        </p:spPr>
        <p:txBody>
          <a:bodyPr/>
          <a:lstStyle/>
          <a:p>
            <a:pPr algn="r">
              <a:lnSpc>
                <a:spcPct val="150000"/>
              </a:lnSpc>
            </a:pPr>
            <a:r>
              <a:rPr lang="en-US" altLang="zh-CN" dirty="0"/>
              <a:t> </a:t>
            </a:r>
            <a:endParaRPr lang="en-US" altLang="zh-CN" dirty="0"/>
          </a:p>
        </p:txBody>
      </p:sp>
      <p:sp>
        <p:nvSpPr>
          <p:cNvPr id="3" name="标题"/>
          <p:cNvSpPr>
            <a:spLocks noGrp="1"/>
          </p:cNvSpPr>
          <p:nvPr>
            <p:ph type="body" sz="quarter" idx="11"/>
          </p:nvPr>
        </p:nvSpPr>
        <p:spPr>
          <a:xfrm>
            <a:off x="5108360" y="1842038"/>
            <a:ext cx="7083640" cy="1630045"/>
          </a:xfrm>
        </p:spPr>
        <p:txBody>
          <a:bodyPr/>
          <a:lstStyle/>
          <a:p>
            <a:r>
              <a:rPr lang="en-US" altLang="zh-CN" smtClean="0"/>
              <a:t>Processes Undergone</a:t>
            </a:r>
            <a:endParaRPr lang="en-US" altLang="zh-CN" smtClean="0"/>
          </a:p>
        </p:txBody>
      </p:sp>
      <p:sp>
        <p:nvSpPr>
          <p:cNvPr id="102" name="数字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mtClean="0"/>
              <a:t>02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"/>
          <p:cNvGrpSpPr/>
          <p:nvPr/>
        </p:nvGrpSpPr>
        <p:grpSpPr>
          <a:xfrm>
            <a:off x="486890" y="3395472"/>
            <a:ext cx="10490389" cy="914545"/>
            <a:chOff x="486890" y="3395472"/>
            <a:chExt cx="10490389" cy="914545"/>
          </a:xfrm>
          <a:solidFill>
            <a:schemeClr val="accent3">
              <a:lumMod val="25000"/>
              <a:lumOff val="75000"/>
            </a:schemeClr>
          </a:solidFill>
        </p:grpSpPr>
        <p:sp>
          <p:nvSpPr>
            <p:cNvPr id="3" name="矩形"/>
            <p:cNvSpPr/>
            <p:nvPr/>
          </p:nvSpPr>
          <p:spPr>
            <a:xfrm>
              <a:off x="486890" y="3708538"/>
              <a:ext cx="107093" cy="2884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4" name="矩形"/>
            <p:cNvSpPr/>
            <p:nvPr/>
          </p:nvSpPr>
          <p:spPr>
            <a:xfrm>
              <a:off x="873530" y="3708538"/>
              <a:ext cx="9000000" cy="2884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" name="矩形"/>
            <p:cNvSpPr/>
            <p:nvPr/>
          </p:nvSpPr>
          <p:spPr>
            <a:xfrm>
              <a:off x="621209" y="3708538"/>
              <a:ext cx="198437" cy="2884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6" name="矩形"/>
            <p:cNvSpPr/>
            <p:nvPr/>
          </p:nvSpPr>
          <p:spPr>
            <a:xfrm>
              <a:off x="10153077" y="3708538"/>
              <a:ext cx="107093" cy="2884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" name="矩形"/>
            <p:cNvSpPr/>
            <p:nvPr/>
          </p:nvSpPr>
          <p:spPr>
            <a:xfrm>
              <a:off x="9914085" y="3708538"/>
              <a:ext cx="198437" cy="2884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" name="等腰三角形"/>
            <p:cNvSpPr/>
            <p:nvPr/>
          </p:nvSpPr>
          <p:spPr>
            <a:xfrm rot="5400000">
              <a:off x="10181729" y="3514467"/>
              <a:ext cx="914545" cy="67655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9" name="矩形"/>
          <p:cNvSpPr/>
          <p:nvPr/>
        </p:nvSpPr>
        <p:spPr>
          <a:xfrm>
            <a:off x="2090964" y="1748744"/>
            <a:ext cx="1899524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肘形连接符"/>
          <p:cNvCxnSpPr>
            <a:stCxn id="9" idx="1"/>
            <a:endCxn id="14" idx="3"/>
          </p:cNvCxnSpPr>
          <p:nvPr/>
        </p:nvCxnSpPr>
        <p:spPr>
          <a:xfrm rot="10800000" flipV="1">
            <a:off x="1547126" y="2205944"/>
            <a:ext cx="543839" cy="1217482"/>
          </a:xfrm>
          <a:prstGeom prst="bentConnector2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"/>
          <p:cNvSpPr/>
          <p:nvPr/>
        </p:nvSpPr>
        <p:spPr>
          <a:xfrm>
            <a:off x="3584567" y="5027643"/>
            <a:ext cx="1899524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"/>
          <p:cNvGrpSpPr/>
          <p:nvPr/>
        </p:nvGrpSpPr>
        <p:grpSpPr>
          <a:xfrm>
            <a:off x="1102807" y="3423426"/>
            <a:ext cx="888637" cy="858643"/>
            <a:chOff x="1427356" y="3312203"/>
            <a:chExt cx="888637" cy="858643"/>
          </a:xfrm>
        </p:grpSpPr>
        <p:sp>
          <p:nvSpPr>
            <p:cNvPr id="13" name="矩形"/>
            <p:cNvSpPr/>
            <p:nvPr/>
          </p:nvSpPr>
          <p:spPr>
            <a:xfrm>
              <a:off x="1427356" y="3589722"/>
              <a:ext cx="888637" cy="303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六边形"/>
            <p:cNvSpPr/>
            <p:nvPr/>
          </p:nvSpPr>
          <p:spPr>
            <a:xfrm rot="5400000">
              <a:off x="1442353" y="3371420"/>
              <a:ext cx="858643" cy="740209"/>
            </a:xfrm>
            <a:prstGeom prst="hexag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r>
                <a:rPr lang="en-US" altLang="zh-CN" sz="2300" b="1" spc="250" dirty="0" smtClean="0">
                  <a:latin typeface="+mn-ea"/>
                </a:rPr>
                <a:t>1</a:t>
              </a:r>
              <a:endParaRPr lang="zh-CN" altLang="en-US" sz="2300" b="1" spc="250" dirty="0">
                <a:latin typeface="+mn-ea"/>
              </a:endParaRPr>
            </a:p>
          </p:txBody>
        </p:sp>
      </p:grpSp>
      <p:grpSp>
        <p:nvGrpSpPr>
          <p:cNvPr id="15" name="组合 2"/>
          <p:cNvGrpSpPr/>
          <p:nvPr/>
        </p:nvGrpSpPr>
        <p:grpSpPr>
          <a:xfrm>
            <a:off x="2596408" y="3423426"/>
            <a:ext cx="888637" cy="858643"/>
            <a:chOff x="1427356" y="3312203"/>
            <a:chExt cx="888637" cy="858643"/>
          </a:xfrm>
        </p:grpSpPr>
        <p:sp>
          <p:nvSpPr>
            <p:cNvPr id="16" name="矩形"/>
            <p:cNvSpPr/>
            <p:nvPr/>
          </p:nvSpPr>
          <p:spPr>
            <a:xfrm>
              <a:off x="1427356" y="3589722"/>
              <a:ext cx="888637" cy="303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六边形"/>
            <p:cNvSpPr/>
            <p:nvPr/>
          </p:nvSpPr>
          <p:spPr>
            <a:xfrm rot="5400000">
              <a:off x="1442353" y="3371420"/>
              <a:ext cx="858643" cy="740209"/>
            </a:xfrm>
            <a:prstGeom prst="hexag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r>
                <a:rPr lang="en-US" altLang="zh-CN" sz="2300" b="1" spc="250" dirty="0">
                  <a:latin typeface="+mn-ea"/>
                </a:rPr>
                <a:t>2</a:t>
              </a:r>
              <a:endParaRPr lang="zh-CN" altLang="en-US" sz="2300" b="1" spc="250" dirty="0">
                <a:latin typeface="+mn-ea"/>
              </a:endParaRPr>
            </a:p>
          </p:txBody>
        </p:sp>
      </p:grpSp>
      <p:grpSp>
        <p:nvGrpSpPr>
          <p:cNvPr id="18" name="组合 3"/>
          <p:cNvGrpSpPr/>
          <p:nvPr/>
        </p:nvGrpSpPr>
        <p:grpSpPr>
          <a:xfrm>
            <a:off x="4090009" y="3423426"/>
            <a:ext cx="888637" cy="858643"/>
            <a:chOff x="1427356" y="3312203"/>
            <a:chExt cx="888637" cy="858643"/>
          </a:xfrm>
        </p:grpSpPr>
        <p:sp>
          <p:nvSpPr>
            <p:cNvPr id="19" name="矩形"/>
            <p:cNvSpPr/>
            <p:nvPr/>
          </p:nvSpPr>
          <p:spPr>
            <a:xfrm>
              <a:off x="1427356" y="3589722"/>
              <a:ext cx="888637" cy="303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六边形"/>
            <p:cNvSpPr/>
            <p:nvPr/>
          </p:nvSpPr>
          <p:spPr>
            <a:xfrm rot="5400000">
              <a:off x="1442353" y="3371420"/>
              <a:ext cx="858643" cy="740209"/>
            </a:xfrm>
            <a:prstGeom prst="hexag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r>
                <a:rPr lang="en-US" altLang="zh-CN" sz="2300" b="1" spc="250" dirty="0">
                  <a:latin typeface="+mn-ea"/>
                </a:rPr>
                <a:t>3</a:t>
              </a:r>
              <a:endParaRPr lang="zh-CN" altLang="en-US" sz="2300" b="1" spc="250" dirty="0">
                <a:latin typeface="+mn-ea"/>
              </a:endParaRPr>
            </a:p>
          </p:txBody>
        </p:sp>
      </p:grpSp>
      <p:grpSp>
        <p:nvGrpSpPr>
          <p:cNvPr id="21" name="组合 4"/>
          <p:cNvGrpSpPr/>
          <p:nvPr/>
        </p:nvGrpSpPr>
        <p:grpSpPr>
          <a:xfrm>
            <a:off x="5583610" y="3423426"/>
            <a:ext cx="888637" cy="858643"/>
            <a:chOff x="1427356" y="3312203"/>
            <a:chExt cx="888637" cy="858643"/>
          </a:xfrm>
        </p:grpSpPr>
        <p:sp>
          <p:nvSpPr>
            <p:cNvPr id="22" name="矩形"/>
            <p:cNvSpPr/>
            <p:nvPr/>
          </p:nvSpPr>
          <p:spPr>
            <a:xfrm>
              <a:off x="1427356" y="3589722"/>
              <a:ext cx="888637" cy="3036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endParaRPr lang="zh-CN" altLang="en-US" sz="2300" b="1" spc="250">
                <a:latin typeface="+mn-ea"/>
              </a:endParaRPr>
            </a:p>
          </p:txBody>
        </p:sp>
        <p:sp>
          <p:nvSpPr>
            <p:cNvPr id="23" name="六边形"/>
            <p:cNvSpPr/>
            <p:nvPr/>
          </p:nvSpPr>
          <p:spPr>
            <a:xfrm rot="5400000">
              <a:off x="1442353" y="3371420"/>
              <a:ext cx="858643" cy="740209"/>
            </a:xfrm>
            <a:prstGeom prst="hexag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r>
                <a:rPr lang="en-US" altLang="zh-CN" sz="2300" b="1" spc="250" dirty="0">
                  <a:latin typeface="+mn-ea"/>
                </a:rPr>
                <a:t>4</a:t>
              </a:r>
              <a:endParaRPr lang="zh-CN" altLang="en-US" sz="2300" b="1" spc="250" dirty="0">
                <a:latin typeface="+mn-ea"/>
              </a:endParaRPr>
            </a:p>
          </p:txBody>
        </p:sp>
      </p:grpSp>
      <p:grpSp>
        <p:nvGrpSpPr>
          <p:cNvPr id="24" name="组合 5"/>
          <p:cNvGrpSpPr/>
          <p:nvPr/>
        </p:nvGrpSpPr>
        <p:grpSpPr>
          <a:xfrm>
            <a:off x="7077211" y="3423426"/>
            <a:ext cx="888637" cy="858643"/>
            <a:chOff x="1427356" y="3312203"/>
            <a:chExt cx="888637" cy="858643"/>
          </a:xfrm>
        </p:grpSpPr>
        <p:sp>
          <p:nvSpPr>
            <p:cNvPr id="25" name="矩形"/>
            <p:cNvSpPr/>
            <p:nvPr/>
          </p:nvSpPr>
          <p:spPr>
            <a:xfrm>
              <a:off x="1427356" y="3589722"/>
              <a:ext cx="888637" cy="303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"/>
            <p:cNvSpPr/>
            <p:nvPr/>
          </p:nvSpPr>
          <p:spPr>
            <a:xfrm rot="5400000">
              <a:off x="1442353" y="3371420"/>
              <a:ext cx="858643" cy="740209"/>
            </a:xfrm>
            <a:prstGeom prst="hexag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r>
                <a:rPr lang="en-US" altLang="zh-CN" sz="2300" b="1" spc="250" dirty="0">
                  <a:latin typeface="+mn-ea"/>
                </a:rPr>
                <a:t>5</a:t>
              </a:r>
              <a:endParaRPr lang="zh-CN" altLang="en-US" sz="2300" b="1" spc="250" dirty="0">
                <a:latin typeface="+mn-ea"/>
              </a:endParaRPr>
            </a:p>
          </p:txBody>
        </p:sp>
      </p:grpSp>
      <p:grpSp>
        <p:nvGrpSpPr>
          <p:cNvPr id="27" name="组合 6"/>
          <p:cNvGrpSpPr/>
          <p:nvPr/>
        </p:nvGrpSpPr>
        <p:grpSpPr>
          <a:xfrm>
            <a:off x="8570812" y="3423426"/>
            <a:ext cx="888637" cy="858643"/>
            <a:chOff x="1427356" y="3312203"/>
            <a:chExt cx="888637" cy="858643"/>
          </a:xfrm>
        </p:grpSpPr>
        <p:sp>
          <p:nvSpPr>
            <p:cNvPr id="29" name="矩形"/>
            <p:cNvSpPr/>
            <p:nvPr/>
          </p:nvSpPr>
          <p:spPr>
            <a:xfrm>
              <a:off x="1427356" y="3589722"/>
              <a:ext cx="888637" cy="303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六边形"/>
            <p:cNvSpPr/>
            <p:nvPr/>
          </p:nvSpPr>
          <p:spPr>
            <a:xfrm rot="5400000">
              <a:off x="1442353" y="3371420"/>
              <a:ext cx="858643" cy="740209"/>
            </a:xfrm>
            <a:prstGeom prst="hexag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r>
                <a:rPr lang="en-US" altLang="zh-CN" sz="2300" b="1" spc="250" dirty="0">
                  <a:latin typeface="+mn-ea"/>
                </a:rPr>
                <a:t>6</a:t>
              </a:r>
              <a:endParaRPr lang="zh-CN" altLang="en-US" sz="2300" b="1" spc="250" dirty="0">
                <a:latin typeface="+mn-ea"/>
              </a:endParaRPr>
            </a:p>
          </p:txBody>
        </p:sp>
      </p:grpSp>
      <p:sp>
        <p:nvSpPr>
          <p:cNvPr id="31" name="矩形"/>
          <p:cNvSpPr/>
          <p:nvPr/>
        </p:nvSpPr>
        <p:spPr>
          <a:xfrm>
            <a:off x="6571767" y="5042346"/>
            <a:ext cx="1899524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"/>
          <p:cNvSpPr/>
          <p:nvPr/>
        </p:nvSpPr>
        <p:spPr>
          <a:xfrm>
            <a:off x="5078166" y="1748744"/>
            <a:ext cx="1899524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Main Module: tkinter</a:t>
            </a:r>
            <a:endParaRPr lang="en-US" altLang="zh-CN"/>
          </a:p>
        </p:txBody>
      </p:sp>
      <p:sp>
        <p:nvSpPr>
          <p:cNvPr id="33" name="矩形"/>
          <p:cNvSpPr/>
          <p:nvPr/>
        </p:nvSpPr>
        <p:spPr>
          <a:xfrm>
            <a:off x="8065368" y="1748744"/>
            <a:ext cx="1899524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"/>
          <p:cNvSpPr/>
          <p:nvPr/>
        </p:nvSpPr>
        <p:spPr>
          <a:xfrm>
            <a:off x="9558967" y="5027643"/>
            <a:ext cx="1899524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sqlite3 module as a connector to the database</a:t>
            </a:r>
            <a:endParaRPr lang="en-US" altLang="zh-CN"/>
          </a:p>
        </p:txBody>
      </p:sp>
      <p:cxnSp>
        <p:nvCxnSpPr>
          <p:cNvPr id="35" name="肘形连接符"/>
          <p:cNvCxnSpPr>
            <a:stCxn id="11" idx="1"/>
            <a:endCxn id="17" idx="0"/>
          </p:cNvCxnSpPr>
          <p:nvPr/>
        </p:nvCxnSpPr>
        <p:spPr>
          <a:xfrm rot="10800000">
            <a:off x="3040727" y="4282069"/>
            <a:ext cx="543841" cy="1202774"/>
          </a:xfrm>
          <a:prstGeom prst="bentConnector2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肘形连接符"/>
          <p:cNvCxnSpPr>
            <a:stCxn id="32" idx="1"/>
            <a:endCxn id="20" idx="3"/>
          </p:cNvCxnSpPr>
          <p:nvPr/>
        </p:nvCxnSpPr>
        <p:spPr>
          <a:xfrm rot="10800000" flipV="1">
            <a:off x="4534328" y="2205944"/>
            <a:ext cx="543839" cy="1217482"/>
          </a:xfrm>
          <a:prstGeom prst="bentConnector2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肘形连接符"/>
          <p:cNvCxnSpPr>
            <a:stCxn id="33" idx="1"/>
            <a:endCxn id="26" idx="3"/>
          </p:cNvCxnSpPr>
          <p:nvPr/>
        </p:nvCxnSpPr>
        <p:spPr>
          <a:xfrm rot="10800000" flipV="1">
            <a:off x="7521530" y="2205944"/>
            <a:ext cx="543839" cy="1217482"/>
          </a:xfrm>
          <a:prstGeom prst="bentConnector2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"/>
          <p:cNvCxnSpPr>
            <a:stCxn id="31" idx="1"/>
          </p:cNvCxnSpPr>
          <p:nvPr/>
        </p:nvCxnSpPr>
        <p:spPr>
          <a:xfrm rot="10800000">
            <a:off x="6010797" y="4267360"/>
            <a:ext cx="560971" cy="1232186"/>
          </a:xfrm>
          <a:prstGeom prst="bentConnector2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"/>
          <p:cNvCxnSpPr>
            <a:stCxn id="34" idx="1"/>
            <a:endCxn id="30" idx="0"/>
          </p:cNvCxnSpPr>
          <p:nvPr/>
        </p:nvCxnSpPr>
        <p:spPr>
          <a:xfrm rot="10800000">
            <a:off x="9015131" y="4282069"/>
            <a:ext cx="543837" cy="1202774"/>
          </a:xfrm>
          <a:prstGeom prst="bentConnector2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"/>
          <p:cNvSpPr/>
          <p:nvPr/>
        </p:nvSpPr>
        <p:spPr>
          <a:xfrm>
            <a:off x="2260030" y="1837327"/>
            <a:ext cx="1561393" cy="7372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400" spc="150" dirty="0">
                <a:solidFill>
                  <a:schemeClr val="bg1"/>
                </a:solidFill>
                <a:sym typeface="+mn-ea"/>
              </a:rPr>
              <a:t>Python 3.11 as nterpreter</a:t>
            </a:r>
            <a:endParaRPr lang="en-US" altLang="zh-CN" sz="1400" spc="1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41" name="文本"/>
          <p:cNvSpPr/>
          <p:nvPr/>
        </p:nvSpPr>
        <p:spPr>
          <a:xfrm>
            <a:off x="5247232" y="1975757"/>
            <a:ext cx="1561393" cy="4603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600" spc="150" dirty="0">
              <a:solidFill>
                <a:schemeClr val="bg1"/>
              </a:solidFill>
            </a:endParaRPr>
          </a:p>
        </p:txBody>
      </p:sp>
      <p:sp>
        <p:nvSpPr>
          <p:cNvPr id="42" name="文本"/>
          <p:cNvSpPr/>
          <p:nvPr/>
        </p:nvSpPr>
        <p:spPr>
          <a:xfrm>
            <a:off x="8234434" y="1790972"/>
            <a:ext cx="1561393" cy="8299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spc="150" dirty="0">
                <a:solidFill>
                  <a:schemeClr val="bg1"/>
                </a:solidFill>
              </a:rPr>
              <a:t>Sub Module II:Pillow</a:t>
            </a:r>
            <a:endParaRPr lang="en-US" altLang="zh-CN" sz="1600" spc="150" dirty="0">
              <a:solidFill>
                <a:schemeClr val="bg1"/>
              </a:solidFill>
            </a:endParaRPr>
          </a:p>
        </p:txBody>
      </p:sp>
      <p:sp>
        <p:nvSpPr>
          <p:cNvPr id="43" name="文本"/>
          <p:cNvSpPr/>
          <p:nvPr/>
        </p:nvSpPr>
        <p:spPr>
          <a:xfrm>
            <a:off x="3753633" y="5116226"/>
            <a:ext cx="1561393" cy="7372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spc="150" dirty="0">
                <a:solidFill>
                  <a:schemeClr val="bg1"/>
                </a:solidFill>
              </a:rPr>
              <a:t>Visual Studio Code as IDE</a:t>
            </a:r>
            <a:endParaRPr lang="en-US" altLang="zh-CN" sz="1400" spc="150" dirty="0">
              <a:solidFill>
                <a:schemeClr val="bg1"/>
              </a:solidFill>
            </a:endParaRPr>
          </a:p>
        </p:txBody>
      </p:sp>
      <p:sp>
        <p:nvSpPr>
          <p:cNvPr id="44" name="文本"/>
          <p:cNvSpPr/>
          <p:nvPr/>
        </p:nvSpPr>
        <p:spPr>
          <a:xfrm>
            <a:off x="6740833" y="5084574"/>
            <a:ext cx="1561393" cy="8299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spc="150" dirty="0">
                <a:solidFill>
                  <a:schemeClr val="bg1"/>
                </a:solidFill>
              </a:rPr>
              <a:t>Sub Module: random</a:t>
            </a:r>
            <a:endParaRPr lang="en-US" altLang="zh-CN" sz="1600" spc="150" dirty="0">
              <a:solidFill>
                <a:schemeClr val="bg1"/>
              </a:solidFill>
            </a:endParaRPr>
          </a:p>
        </p:txBody>
      </p:sp>
      <p:sp>
        <p:nvSpPr>
          <p:cNvPr id="45" name="文本"/>
          <p:cNvSpPr/>
          <p:nvPr/>
        </p:nvSpPr>
        <p:spPr>
          <a:xfrm>
            <a:off x="9728033" y="5254656"/>
            <a:ext cx="1561393" cy="4603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600" spc="150" dirty="0">
              <a:solidFill>
                <a:schemeClr val="bg1"/>
              </a:solidFill>
            </a:endParaRPr>
          </a:p>
        </p:txBody>
      </p: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776068" y="236948"/>
            <a:ext cx="8639865" cy="629920"/>
          </a:xfrm>
        </p:spPr>
        <p:txBody>
          <a:bodyPr/>
          <a:lstStyle/>
          <a:p>
            <a:pPr algn="ctr"/>
            <a:r>
              <a:rPr lang="en-US" altLang="zh-CN" dirty="0"/>
              <a:t>Project Flow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31" grpId="0" animBg="1"/>
      <p:bldP spid="32" grpId="0" animBg="1"/>
      <p:bldP spid="33" grpId="0" animBg="1"/>
      <p:bldP spid="34" grpId="0" animBg="1"/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六边形"/>
          <p:cNvSpPr/>
          <p:nvPr/>
        </p:nvSpPr>
        <p:spPr>
          <a:xfrm rot="5400000">
            <a:off x="4208413" y="2174868"/>
            <a:ext cx="3775173" cy="3254459"/>
          </a:xfrm>
          <a:prstGeom prst="hexagon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3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4" name="等腰三角形"/>
          <p:cNvSpPr/>
          <p:nvPr/>
        </p:nvSpPr>
        <p:spPr>
          <a:xfrm>
            <a:off x="5180194" y="1763905"/>
            <a:ext cx="99296" cy="62950"/>
          </a:xfrm>
          <a:prstGeom prst="triangle">
            <a:avLst>
              <a:gd name="adj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5" name="六边形"/>
          <p:cNvSpPr/>
          <p:nvPr/>
        </p:nvSpPr>
        <p:spPr>
          <a:xfrm rot="5400000">
            <a:off x="4666109" y="1841417"/>
            <a:ext cx="1247731" cy="107563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6" name="任意多边形"/>
          <p:cNvSpPr/>
          <p:nvPr/>
        </p:nvSpPr>
        <p:spPr>
          <a:xfrm>
            <a:off x="4801066" y="1763905"/>
            <a:ext cx="384032" cy="412107"/>
          </a:xfrm>
          <a:custGeom>
            <a:avLst/>
            <a:gdLst>
              <a:gd name="connsiteX0" fmla="*/ 444817 w 444817"/>
              <a:gd name="connsiteY0" fmla="*/ 0 h 477335"/>
              <a:gd name="connsiteX1" fmla="*/ 444817 w 444817"/>
              <a:gd name="connsiteY1" fmla="*/ 477335 h 477335"/>
              <a:gd name="connsiteX2" fmla="*/ 0 w 444817"/>
              <a:gd name="connsiteY2" fmla="*/ 477335 h 477335"/>
              <a:gd name="connsiteX3" fmla="*/ 0 w 444817"/>
              <a:gd name="connsiteY3" fmla="*/ 222408 h 47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817" h="477335">
                <a:moveTo>
                  <a:pt x="444817" y="0"/>
                </a:moveTo>
                <a:lnTo>
                  <a:pt x="444817" y="477335"/>
                </a:lnTo>
                <a:lnTo>
                  <a:pt x="0" y="477335"/>
                </a:lnTo>
                <a:lnTo>
                  <a:pt x="0" y="22240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80000" rIns="91440" bIns="3600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400" b="1" dirty="0">
                <a:latin typeface="+mn-ea"/>
              </a:rPr>
              <a:t>1</a:t>
            </a:r>
            <a:endParaRPr lang="zh-CN" altLang="en-US" sz="1400" b="1" dirty="0">
              <a:latin typeface="+mn-ea"/>
            </a:endParaRPr>
          </a:p>
        </p:txBody>
      </p:sp>
      <p:sp>
        <p:nvSpPr>
          <p:cNvPr id="7" name="等腰三角形"/>
          <p:cNvSpPr/>
          <p:nvPr/>
        </p:nvSpPr>
        <p:spPr>
          <a:xfrm>
            <a:off x="4358304" y="3186771"/>
            <a:ext cx="99296" cy="62950"/>
          </a:xfrm>
          <a:prstGeom prst="triangle">
            <a:avLst>
              <a:gd name="adj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8" name="六边形"/>
          <p:cNvSpPr/>
          <p:nvPr/>
        </p:nvSpPr>
        <p:spPr>
          <a:xfrm rot="5400000">
            <a:off x="3844219" y="3264283"/>
            <a:ext cx="1247731" cy="107563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9" name="任意多边形"/>
          <p:cNvSpPr/>
          <p:nvPr/>
        </p:nvSpPr>
        <p:spPr>
          <a:xfrm>
            <a:off x="3979176" y="3186771"/>
            <a:ext cx="384032" cy="412107"/>
          </a:xfrm>
          <a:custGeom>
            <a:avLst/>
            <a:gdLst>
              <a:gd name="connsiteX0" fmla="*/ 444817 w 444817"/>
              <a:gd name="connsiteY0" fmla="*/ 0 h 477335"/>
              <a:gd name="connsiteX1" fmla="*/ 444817 w 444817"/>
              <a:gd name="connsiteY1" fmla="*/ 477335 h 477335"/>
              <a:gd name="connsiteX2" fmla="*/ 0 w 444817"/>
              <a:gd name="connsiteY2" fmla="*/ 477335 h 477335"/>
              <a:gd name="connsiteX3" fmla="*/ 0 w 444817"/>
              <a:gd name="connsiteY3" fmla="*/ 222408 h 47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817" h="477335">
                <a:moveTo>
                  <a:pt x="444817" y="0"/>
                </a:moveTo>
                <a:lnTo>
                  <a:pt x="444817" y="477335"/>
                </a:lnTo>
                <a:lnTo>
                  <a:pt x="0" y="477335"/>
                </a:lnTo>
                <a:lnTo>
                  <a:pt x="0" y="22240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80000" rIns="91440" bIns="3600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400" b="1" dirty="0">
                <a:latin typeface="+mn-ea"/>
              </a:rPr>
              <a:t>2</a:t>
            </a:r>
            <a:endParaRPr lang="en-US" altLang="zh-CN" sz="1400" b="1" dirty="0">
              <a:latin typeface="+mn-ea"/>
            </a:endParaRPr>
          </a:p>
        </p:txBody>
      </p:sp>
      <p:sp>
        <p:nvSpPr>
          <p:cNvPr id="10" name="等腰三角形"/>
          <p:cNvSpPr/>
          <p:nvPr/>
        </p:nvSpPr>
        <p:spPr>
          <a:xfrm>
            <a:off x="5180194" y="4609636"/>
            <a:ext cx="99296" cy="62950"/>
          </a:xfrm>
          <a:prstGeom prst="triangle">
            <a:avLst>
              <a:gd name="adj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11" name="六边形"/>
          <p:cNvSpPr/>
          <p:nvPr/>
        </p:nvSpPr>
        <p:spPr>
          <a:xfrm rot="5400000">
            <a:off x="4666109" y="4687148"/>
            <a:ext cx="1247731" cy="107563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12" name="任意多边形"/>
          <p:cNvSpPr/>
          <p:nvPr/>
        </p:nvSpPr>
        <p:spPr>
          <a:xfrm>
            <a:off x="4801066" y="4609636"/>
            <a:ext cx="384032" cy="412107"/>
          </a:xfrm>
          <a:custGeom>
            <a:avLst/>
            <a:gdLst>
              <a:gd name="connsiteX0" fmla="*/ 444817 w 444817"/>
              <a:gd name="connsiteY0" fmla="*/ 0 h 477335"/>
              <a:gd name="connsiteX1" fmla="*/ 444817 w 444817"/>
              <a:gd name="connsiteY1" fmla="*/ 477335 h 477335"/>
              <a:gd name="connsiteX2" fmla="*/ 0 w 444817"/>
              <a:gd name="connsiteY2" fmla="*/ 477335 h 477335"/>
              <a:gd name="connsiteX3" fmla="*/ 0 w 444817"/>
              <a:gd name="connsiteY3" fmla="*/ 222408 h 47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817" h="477335">
                <a:moveTo>
                  <a:pt x="444817" y="0"/>
                </a:moveTo>
                <a:lnTo>
                  <a:pt x="444817" y="477335"/>
                </a:lnTo>
                <a:lnTo>
                  <a:pt x="0" y="477335"/>
                </a:lnTo>
                <a:lnTo>
                  <a:pt x="0" y="22240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80000" rIns="91440" bIns="3600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400" b="1" dirty="0">
                <a:latin typeface="+mn-ea"/>
              </a:rPr>
              <a:t>3</a:t>
            </a:r>
            <a:endParaRPr lang="en-US" altLang="zh-CN" sz="1400" b="1" dirty="0">
              <a:latin typeface="+mn-ea"/>
            </a:endParaRPr>
          </a:p>
        </p:txBody>
      </p:sp>
      <p:sp>
        <p:nvSpPr>
          <p:cNvPr id="13" name="等腰三角形"/>
          <p:cNvSpPr/>
          <p:nvPr/>
        </p:nvSpPr>
        <p:spPr>
          <a:xfrm flipH="1">
            <a:off x="6912508" y="1763905"/>
            <a:ext cx="99296" cy="62950"/>
          </a:xfrm>
          <a:prstGeom prst="triangle">
            <a:avLst>
              <a:gd name="adj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14" name="六边形"/>
          <p:cNvSpPr/>
          <p:nvPr/>
        </p:nvSpPr>
        <p:spPr>
          <a:xfrm rot="16200000" flipH="1">
            <a:off x="6278159" y="1841417"/>
            <a:ext cx="1247731" cy="107563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15" name="任意多边形"/>
          <p:cNvSpPr/>
          <p:nvPr/>
        </p:nvSpPr>
        <p:spPr>
          <a:xfrm flipH="1">
            <a:off x="7006901" y="1763905"/>
            <a:ext cx="384032" cy="412107"/>
          </a:xfrm>
          <a:custGeom>
            <a:avLst/>
            <a:gdLst>
              <a:gd name="connsiteX0" fmla="*/ 444817 w 444817"/>
              <a:gd name="connsiteY0" fmla="*/ 0 h 477335"/>
              <a:gd name="connsiteX1" fmla="*/ 444817 w 444817"/>
              <a:gd name="connsiteY1" fmla="*/ 477335 h 477335"/>
              <a:gd name="connsiteX2" fmla="*/ 0 w 444817"/>
              <a:gd name="connsiteY2" fmla="*/ 477335 h 477335"/>
              <a:gd name="connsiteX3" fmla="*/ 0 w 444817"/>
              <a:gd name="connsiteY3" fmla="*/ 222408 h 47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817" h="477335">
                <a:moveTo>
                  <a:pt x="444817" y="0"/>
                </a:moveTo>
                <a:lnTo>
                  <a:pt x="444817" y="477335"/>
                </a:lnTo>
                <a:lnTo>
                  <a:pt x="0" y="477335"/>
                </a:lnTo>
                <a:lnTo>
                  <a:pt x="0" y="22240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80000" rIns="91440" bIns="3600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400" b="1" dirty="0">
                <a:latin typeface="+mn-ea"/>
              </a:rPr>
              <a:t>6</a:t>
            </a:r>
            <a:endParaRPr lang="en-US" altLang="zh-CN" sz="1400" b="1" dirty="0">
              <a:latin typeface="+mn-ea"/>
            </a:endParaRPr>
          </a:p>
        </p:txBody>
      </p:sp>
      <p:sp>
        <p:nvSpPr>
          <p:cNvPr id="16" name="等腰三角形"/>
          <p:cNvSpPr/>
          <p:nvPr/>
        </p:nvSpPr>
        <p:spPr>
          <a:xfrm flipH="1">
            <a:off x="7734398" y="3186771"/>
            <a:ext cx="99296" cy="62950"/>
          </a:xfrm>
          <a:prstGeom prst="triangle">
            <a:avLst>
              <a:gd name="adj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17" name="六边形"/>
          <p:cNvSpPr/>
          <p:nvPr/>
        </p:nvSpPr>
        <p:spPr>
          <a:xfrm rot="16200000" flipH="1">
            <a:off x="7100049" y="3264283"/>
            <a:ext cx="1247731" cy="107563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18" name="任意多边形"/>
          <p:cNvSpPr/>
          <p:nvPr/>
        </p:nvSpPr>
        <p:spPr>
          <a:xfrm flipH="1">
            <a:off x="7828791" y="3186771"/>
            <a:ext cx="384032" cy="412107"/>
          </a:xfrm>
          <a:custGeom>
            <a:avLst/>
            <a:gdLst>
              <a:gd name="connsiteX0" fmla="*/ 444817 w 444817"/>
              <a:gd name="connsiteY0" fmla="*/ 0 h 477335"/>
              <a:gd name="connsiteX1" fmla="*/ 444817 w 444817"/>
              <a:gd name="connsiteY1" fmla="*/ 477335 h 477335"/>
              <a:gd name="connsiteX2" fmla="*/ 0 w 444817"/>
              <a:gd name="connsiteY2" fmla="*/ 477335 h 477335"/>
              <a:gd name="connsiteX3" fmla="*/ 0 w 444817"/>
              <a:gd name="connsiteY3" fmla="*/ 222408 h 47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817" h="477335">
                <a:moveTo>
                  <a:pt x="444817" y="0"/>
                </a:moveTo>
                <a:lnTo>
                  <a:pt x="444817" y="477335"/>
                </a:lnTo>
                <a:lnTo>
                  <a:pt x="0" y="477335"/>
                </a:lnTo>
                <a:lnTo>
                  <a:pt x="0" y="22240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80000" rIns="91440" bIns="3600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400" b="1" dirty="0">
                <a:latin typeface="+mn-ea"/>
              </a:rPr>
              <a:t>5</a:t>
            </a:r>
            <a:endParaRPr lang="en-US" altLang="zh-CN" sz="1400" b="1" dirty="0">
              <a:latin typeface="+mn-ea"/>
            </a:endParaRPr>
          </a:p>
        </p:txBody>
      </p:sp>
      <p:sp>
        <p:nvSpPr>
          <p:cNvPr id="19" name="等腰三角形"/>
          <p:cNvSpPr/>
          <p:nvPr/>
        </p:nvSpPr>
        <p:spPr>
          <a:xfrm flipH="1">
            <a:off x="6912508" y="4609636"/>
            <a:ext cx="99296" cy="62950"/>
          </a:xfrm>
          <a:prstGeom prst="triangle">
            <a:avLst>
              <a:gd name="adj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20" name="六边形"/>
          <p:cNvSpPr/>
          <p:nvPr/>
        </p:nvSpPr>
        <p:spPr>
          <a:xfrm rot="16200000" flipH="1">
            <a:off x="6278159" y="4687148"/>
            <a:ext cx="1247731" cy="107563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+mn-ea"/>
            </a:endParaRPr>
          </a:p>
        </p:txBody>
      </p:sp>
      <p:sp>
        <p:nvSpPr>
          <p:cNvPr id="21" name="任意多边形"/>
          <p:cNvSpPr/>
          <p:nvPr/>
        </p:nvSpPr>
        <p:spPr>
          <a:xfrm flipH="1">
            <a:off x="7006901" y="4609636"/>
            <a:ext cx="384032" cy="412107"/>
          </a:xfrm>
          <a:custGeom>
            <a:avLst/>
            <a:gdLst>
              <a:gd name="connsiteX0" fmla="*/ 444817 w 444817"/>
              <a:gd name="connsiteY0" fmla="*/ 0 h 477335"/>
              <a:gd name="connsiteX1" fmla="*/ 444817 w 444817"/>
              <a:gd name="connsiteY1" fmla="*/ 477335 h 477335"/>
              <a:gd name="connsiteX2" fmla="*/ 0 w 444817"/>
              <a:gd name="connsiteY2" fmla="*/ 477335 h 477335"/>
              <a:gd name="connsiteX3" fmla="*/ 0 w 444817"/>
              <a:gd name="connsiteY3" fmla="*/ 222408 h 47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817" h="477335">
                <a:moveTo>
                  <a:pt x="444817" y="0"/>
                </a:moveTo>
                <a:lnTo>
                  <a:pt x="444817" y="477335"/>
                </a:lnTo>
                <a:lnTo>
                  <a:pt x="0" y="477335"/>
                </a:lnTo>
                <a:lnTo>
                  <a:pt x="0" y="22240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80000" rIns="91440" bIns="3600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400" b="1" dirty="0">
                <a:latin typeface="+mn-ea"/>
              </a:rPr>
              <a:t>4</a:t>
            </a:r>
            <a:endParaRPr lang="en-US" altLang="zh-CN" sz="1400" b="1" dirty="0">
              <a:latin typeface="+mn-ea"/>
            </a:endParaRPr>
          </a:p>
        </p:txBody>
      </p:sp>
      <p:sp>
        <p:nvSpPr>
          <p:cNvPr id="22" name="图标"/>
          <p:cNvSpPr/>
          <p:nvPr/>
        </p:nvSpPr>
        <p:spPr bwMode="auto">
          <a:xfrm>
            <a:off x="4245808" y="3575372"/>
            <a:ext cx="434754" cy="468641"/>
          </a:xfrm>
          <a:custGeom>
            <a:avLst/>
            <a:gdLst>
              <a:gd name="T0" fmla="*/ 1234903 w 2578"/>
              <a:gd name="T1" fmla="*/ 1800397 h 2775"/>
              <a:gd name="T2" fmla="*/ 1186284 w 2578"/>
              <a:gd name="T3" fmla="*/ 928421 h 2775"/>
              <a:gd name="T4" fmla="*/ 1119515 w 2578"/>
              <a:gd name="T5" fmla="*/ 829156 h 2775"/>
              <a:gd name="T6" fmla="*/ 1329546 w 2578"/>
              <a:gd name="T7" fmla="*/ 753896 h 2775"/>
              <a:gd name="T8" fmla="*/ 1265370 w 2578"/>
              <a:gd name="T9" fmla="*/ 829156 h 2775"/>
              <a:gd name="T10" fmla="*/ 1498089 w 2578"/>
              <a:gd name="T11" fmla="*/ 1015359 h 2775"/>
              <a:gd name="T12" fmla="*/ 1669225 w 2578"/>
              <a:gd name="T13" fmla="*/ 1012764 h 2775"/>
              <a:gd name="T14" fmla="*/ 1671170 w 2578"/>
              <a:gd name="T15" fmla="*/ 1363111 h 2775"/>
              <a:gd name="T16" fmla="*/ 877721 w 2578"/>
              <a:gd name="T17" fmla="*/ 1363111 h 2775"/>
              <a:gd name="T18" fmla="*/ 1592084 w 2578"/>
              <a:gd name="T19" fmla="*/ 1363111 h 2775"/>
              <a:gd name="T20" fmla="*/ 1265370 w 2578"/>
              <a:gd name="T21" fmla="*/ 1431883 h 2775"/>
              <a:gd name="T22" fmla="*/ 1195360 w 2578"/>
              <a:gd name="T23" fmla="*/ 1479245 h 2775"/>
              <a:gd name="T24" fmla="*/ 1155817 w 2578"/>
              <a:gd name="T25" fmla="*/ 1363111 h 2775"/>
              <a:gd name="T26" fmla="*/ 1197953 w 2578"/>
              <a:gd name="T27" fmla="*/ 1118517 h 2775"/>
              <a:gd name="T28" fmla="*/ 1265370 w 2578"/>
              <a:gd name="T29" fmla="*/ 1294988 h 2775"/>
              <a:gd name="T30" fmla="*/ 1265370 w 2578"/>
              <a:gd name="T31" fmla="*/ 1431883 h 2775"/>
              <a:gd name="T32" fmla="*/ 726032 w 2578"/>
              <a:gd name="T33" fmla="*/ 1115922 h 2775"/>
              <a:gd name="T34" fmla="*/ 269669 w 2578"/>
              <a:gd name="T35" fmla="*/ 1223621 h 2775"/>
              <a:gd name="T36" fmla="*/ 269669 w 2578"/>
              <a:gd name="T37" fmla="*/ 1115922 h 2775"/>
              <a:gd name="T38" fmla="*/ 269669 w 2578"/>
              <a:gd name="T39" fmla="*/ 1043906 h 2775"/>
              <a:gd name="T40" fmla="*/ 269669 w 2578"/>
              <a:gd name="T41" fmla="*/ 935558 h 2775"/>
              <a:gd name="T42" fmla="*/ 768168 w 2578"/>
              <a:gd name="T43" fmla="*/ 1043906 h 2775"/>
              <a:gd name="T44" fmla="*/ 215865 w 2578"/>
              <a:gd name="T45" fmla="*/ 629977 h 2775"/>
              <a:gd name="T46" fmla="*/ 989219 w 2578"/>
              <a:gd name="T47" fmla="*/ 576127 h 2775"/>
              <a:gd name="T48" fmla="*/ 989219 w 2578"/>
              <a:gd name="T49" fmla="*/ 683826 h 2775"/>
              <a:gd name="T50" fmla="*/ 269669 w 2578"/>
              <a:gd name="T51" fmla="*/ 864191 h 2775"/>
              <a:gd name="T52" fmla="*/ 269669 w 2578"/>
              <a:gd name="T53" fmla="*/ 755842 h 2775"/>
              <a:gd name="T54" fmla="*/ 1007369 w 2578"/>
              <a:gd name="T55" fmla="*/ 759086 h 2775"/>
              <a:gd name="T56" fmla="*/ 978847 w 2578"/>
              <a:gd name="T57" fmla="*/ 864191 h 2775"/>
              <a:gd name="T58" fmla="*/ 1151279 w 2578"/>
              <a:gd name="T59" fmla="*/ 467779 h 2775"/>
              <a:gd name="T60" fmla="*/ 969123 w 2578"/>
              <a:gd name="T61" fmla="*/ 288064 h 2775"/>
              <a:gd name="T62" fmla="*/ 845309 w 2578"/>
              <a:gd name="T63" fmla="*/ 432095 h 2775"/>
              <a:gd name="T64" fmla="*/ 287820 w 2578"/>
              <a:gd name="T65" fmla="*/ 305581 h 2775"/>
              <a:gd name="T66" fmla="*/ 287820 w 2578"/>
              <a:gd name="T67" fmla="*/ 288064 h 2775"/>
              <a:gd name="T68" fmla="*/ 107608 w 2578"/>
              <a:gd name="T69" fmla="*/ 1511685 h 2775"/>
              <a:gd name="T70" fmla="*/ 790856 w 2578"/>
              <a:gd name="T71" fmla="*/ 1692049 h 2775"/>
              <a:gd name="T72" fmla="*/ 215865 w 2578"/>
              <a:gd name="T73" fmla="*/ 1799748 h 2775"/>
              <a:gd name="T74" fmla="*/ 0 w 2578"/>
              <a:gd name="T75" fmla="*/ 395763 h 2775"/>
              <a:gd name="T76" fmla="*/ 325418 w 2578"/>
              <a:gd name="T77" fmla="*/ 216048 h 2775"/>
              <a:gd name="T78" fmla="*/ 429137 w 2578"/>
              <a:gd name="T79" fmla="*/ 179715 h 2775"/>
              <a:gd name="T80" fmla="*/ 825213 w 2578"/>
              <a:gd name="T81" fmla="*/ 179715 h 2775"/>
              <a:gd name="T82" fmla="*/ 933470 w 2578"/>
              <a:gd name="T83" fmla="*/ 216048 h 2775"/>
              <a:gd name="T84" fmla="*/ 1258888 w 2578"/>
              <a:gd name="T85" fmla="*/ 395763 h 2775"/>
              <a:gd name="T86" fmla="*/ 1151279 w 2578"/>
              <a:gd name="T87" fmla="*/ 719510 h 2775"/>
              <a:gd name="T88" fmla="*/ 627499 w 2578"/>
              <a:gd name="T89" fmla="*/ 97968 h 2775"/>
              <a:gd name="T90" fmla="*/ 627499 w 2578"/>
              <a:gd name="T91" fmla="*/ 302337 h 2775"/>
              <a:gd name="T92" fmla="*/ 627499 w 2578"/>
              <a:gd name="T93" fmla="*/ 97968 h 277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2578" h="2775">
                <a:moveTo>
                  <a:pt x="2578" y="2101"/>
                </a:moveTo>
                <a:cubicBezTo>
                  <a:pt x="2578" y="2473"/>
                  <a:pt x="2277" y="2775"/>
                  <a:pt x="1905" y="2775"/>
                </a:cubicBezTo>
                <a:cubicBezTo>
                  <a:pt x="1533" y="2775"/>
                  <a:pt x="1232" y="2473"/>
                  <a:pt x="1232" y="2101"/>
                </a:cubicBezTo>
                <a:cubicBezTo>
                  <a:pt x="1232" y="1750"/>
                  <a:pt x="1487" y="1462"/>
                  <a:pt x="1830" y="1431"/>
                </a:cubicBezTo>
                <a:cubicBezTo>
                  <a:pt x="1830" y="1278"/>
                  <a:pt x="1830" y="1278"/>
                  <a:pt x="1830" y="1278"/>
                </a:cubicBezTo>
                <a:cubicBezTo>
                  <a:pt x="1727" y="1278"/>
                  <a:pt x="1727" y="1278"/>
                  <a:pt x="1727" y="1278"/>
                </a:cubicBezTo>
                <a:cubicBezTo>
                  <a:pt x="1727" y="1162"/>
                  <a:pt x="1727" y="1162"/>
                  <a:pt x="1727" y="1162"/>
                </a:cubicBezTo>
                <a:cubicBezTo>
                  <a:pt x="2051" y="1162"/>
                  <a:pt x="2051" y="1162"/>
                  <a:pt x="2051" y="1162"/>
                </a:cubicBezTo>
                <a:cubicBezTo>
                  <a:pt x="2051" y="1278"/>
                  <a:pt x="2051" y="1278"/>
                  <a:pt x="2051" y="1278"/>
                </a:cubicBezTo>
                <a:cubicBezTo>
                  <a:pt x="1952" y="1278"/>
                  <a:pt x="1952" y="1278"/>
                  <a:pt x="1952" y="1278"/>
                </a:cubicBezTo>
                <a:cubicBezTo>
                  <a:pt x="1952" y="1431"/>
                  <a:pt x="1952" y="1431"/>
                  <a:pt x="1952" y="1431"/>
                </a:cubicBezTo>
                <a:cubicBezTo>
                  <a:pt x="2081" y="1443"/>
                  <a:pt x="2214" y="1491"/>
                  <a:pt x="2311" y="1565"/>
                </a:cubicBezTo>
                <a:cubicBezTo>
                  <a:pt x="2445" y="1431"/>
                  <a:pt x="2445" y="1431"/>
                  <a:pt x="2445" y="1431"/>
                </a:cubicBezTo>
                <a:cubicBezTo>
                  <a:pt x="2575" y="1561"/>
                  <a:pt x="2575" y="1561"/>
                  <a:pt x="2575" y="1561"/>
                </a:cubicBezTo>
                <a:cubicBezTo>
                  <a:pt x="2441" y="1695"/>
                  <a:pt x="2441" y="1695"/>
                  <a:pt x="2441" y="1695"/>
                </a:cubicBezTo>
                <a:cubicBezTo>
                  <a:pt x="2527" y="1808"/>
                  <a:pt x="2578" y="1949"/>
                  <a:pt x="2578" y="2101"/>
                </a:cubicBezTo>
                <a:close/>
                <a:moveTo>
                  <a:pt x="1905" y="1550"/>
                </a:moveTo>
                <a:cubicBezTo>
                  <a:pt x="1601" y="1550"/>
                  <a:pt x="1354" y="1798"/>
                  <a:pt x="1354" y="2101"/>
                </a:cubicBezTo>
                <a:cubicBezTo>
                  <a:pt x="1354" y="2405"/>
                  <a:pt x="1601" y="2652"/>
                  <a:pt x="1905" y="2652"/>
                </a:cubicBezTo>
                <a:cubicBezTo>
                  <a:pt x="2209" y="2652"/>
                  <a:pt x="2456" y="2405"/>
                  <a:pt x="2456" y="2101"/>
                </a:cubicBezTo>
                <a:cubicBezTo>
                  <a:pt x="2456" y="1798"/>
                  <a:pt x="2209" y="1550"/>
                  <a:pt x="1905" y="1550"/>
                </a:cubicBezTo>
                <a:close/>
                <a:moveTo>
                  <a:pt x="1952" y="2207"/>
                </a:moveTo>
                <a:cubicBezTo>
                  <a:pt x="1952" y="2280"/>
                  <a:pt x="1952" y="2280"/>
                  <a:pt x="1952" y="2280"/>
                </a:cubicBezTo>
                <a:cubicBezTo>
                  <a:pt x="1844" y="2280"/>
                  <a:pt x="1844" y="2280"/>
                  <a:pt x="1844" y="2280"/>
                </a:cubicBezTo>
                <a:cubicBezTo>
                  <a:pt x="1844" y="2207"/>
                  <a:pt x="1844" y="2207"/>
                  <a:pt x="1844" y="2207"/>
                </a:cubicBezTo>
                <a:cubicBezTo>
                  <a:pt x="1807" y="2186"/>
                  <a:pt x="1783" y="2147"/>
                  <a:pt x="1783" y="2101"/>
                </a:cubicBezTo>
                <a:cubicBezTo>
                  <a:pt x="1783" y="2056"/>
                  <a:pt x="1812" y="2017"/>
                  <a:pt x="1848" y="1996"/>
                </a:cubicBezTo>
                <a:cubicBezTo>
                  <a:pt x="1848" y="1724"/>
                  <a:pt x="1848" y="1724"/>
                  <a:pt x="1848" y="1724"/>
                </a:cubicBezTo>
                <a:cubicBezTo>
                  <a:pt x="1952" y="1724"/>
                  <a:pt x="1952" y="1724"/>
                  <a:pt x="1952" y="1724"/>
                </a:cubicBezTo>
                <a:cubicBezTo>
                  <a:pt x="1952" y="1996"/>
                  <a:pt x="1952" y="1996"/>
                  <a:pt x="1952" y="1996"/>
                </a:cubicBezTo>
                <a:cubicBezTo>
                  <a:pt x="1989" y="2017"/>
                  <a:pt x="2027" y="2056"/>
                  <a:pt x="2027" y="2101"/>
                </a:cubicBezTo>
                <a:cubicBezTo>
                  <a:pt x="2027" y="2147"/>
                  <a:pt x="1989" y="2186"/>
                  <a:pt x="1952" y="2207"/>
                </a:cubicBezTo>
                <a:close/>
                <a:moveTo>
                  <a:pt x="416" y="1720"/>
                </a:moveTo>
                <a:cubicBezTo>
                  <a:pt x="1120" y="1720"/>
                  <a:pt x="1120" y="1720"/>
                  <a:pt x="1120" y="1720"/>
                </a:cubicBezTo>
                <a:cubicBezTo>
                  <a:pt x="1094" y="1773"/>
                  <a:pt x="1074" y="1828"/>
                  <a:pt x="1060" y="1886"/>
                </a:cubicBezTo>
                <a:cubicBezTo>
                  <a:pt x="416" y="1886"/>
                  <a:pt x="416" y="1886"/>
                  <a:pt x="416" y="1886"/>
                </a:cubicBezTo>
                <a:cubicBezTo>
                  <a:pt x="370" y="1886"/>
                  <a:pt x="333" y="1849"/>
                  <a:pt x="333" y="1803"/>
                </a:cubicBezTo>
                <a:cubicBezTo>
                  <a:pt x="333" y="1757"/>
                  <a:pt x="370" y="1720"/>
                  <a:pt x="416" y="1720"/>
                </a:cubicBezTo>
                <a:close/>
                <a:moveTo>
                  <a:pt x="1185" y="1609"/>
                </a:moveTo>
                <a:cubicBezTo>
                  <a:pt x="416" y="1609"/>
                  <a:pt x="416" y="1609"/>
                  <a:pt x="416" y="1609"/>
                </a:cubicBezTo>
                <a:cubicBezTo>
                  <a:pt x="370" y="1609"/>
                  <a:pt x="333" y="1572"/>
                  <a:pt x="333" y="1526"/>
                </a:cubicBezTo>
                <a:cubicBezTo>
                  <a:pt x="333" y="1480"/>
                  <a:pt x="370" y="1442"/>
                  <a:pt x="416" y="1442"/>
                </a:cubicBezTo>
                <a:cubicBezTo>
                  <a:pt x="1338" y="1442"/>
                  <a:pt x="1338" y="1442"/>
                  <a:pt x="1338" y="1442"/>
                </a:cubicBezTo>
                <a:cubicBezTo>
                  <a:pt x="1279" y="1491"/>
                  <a:pt x="1228" y="1547"/>
                  <a:pt x="1185" y="1609"/>
                </a:cubicBezTo>
                <a:close/>
                <a:moveTo>
                  <a:pt x="416" y="1054"/>
                </a:moveTo>
                <a:cubicBezTo>
                  <a:pt x="370" y="1054"/>
                  <a:pt x="333" y="1017"/>
                  <a:pt x="333" y="971"/>
                </a:cubicBezTo>
                <a:cubicBezTo>
                  <a:pt x="333" y="925"/>
                  <a:pt x="370" y="888"/>
                  <a:pt x="416" y="888"/>
                </a:cubicBezTo>
                <a:cubicBezTo>
                  <a:pt x="1526" y="888"/>
                  <a:pt x="1526" y="888"/>
                  <a:pt x="1526" y="888"/>
                </a:cubicBezTo>
                <a:cubicBezTo>
                  <a:pt x="1572" y="888"/>
                  <a:pt x="1609" y="925"/>
                  <a:pt x="1609" y="971"/>
                </a:cubicBezTo>
                <a:cubicBezTo>
                  <a:pt x="1609" y="1017"/>
                  <a:pt x="1572" y="1054"/>
                  <a:pt x="1526" y="1054"/>
                </a:cubicBezTo>
                <a:lnTo>
                  <a:pt x="416" y="1054"/>
                </a:lnTo>
                <a:close/>
                <a:moveTo>
                  <a:pt x="416" y="1332"/>
                </a:moveTo>
                <a:cubicBezTo>
                  <a:pt x="370" y="1332"/>
                  <a:pt x="333" y="1294"/>
                  <a:pt x="333" y="1248"/>
                </a:cubicBezTo>
                <a:cubicBezTo>
                  <a:pt x="333" y="1202"/>
                  <a:pt x="370" y="1165"/>
                  <a:pt x="416" y="1165"/>
                </a:cubicBezTo>
                <a:cubicBezTo>
                  <a:pt x="1526" y="1165"/>
                  <a:pt x="1526" y="1165"/>
                  <a:pt x="1526" y="1165"/>
                </a:cubicBezTo>
                <a:cubicBezTo>
                  <a:pt x="1536" y="1165"/>
                  <a:pt x="1545" y="1168"/>
                  <a:pt x="1554" y="1170"/>
                </a:cubicBezTo>
                <a:cubicBezTo>
                  <a:pt x="1554" y="1311"/>
                  <a:pt x="1554" y="1311"/>
                  <a:pt x="1554" y="1311"/>
                </a:cubicBezTo>
                <a:cubicBezTo>
                  <a:pt x="1539" y="1318"/>
                  <a:pt x="1525" y="1324"/>
                  <a:pt x="1510" y="1332"/>
                </a:cubicBezTo>
                <a:lnTo>
                  <a:pt x="416" y="1332"/>
                </a:lnTo>
                <a:close/>
                <a:moveTo>
                  <a:pt x="1776" y="721"/>
                </a:moveTo>
                <a:cubicBezTo>
                  <a:pt x="1776" y="568"/>
                  <a:pt x="1651" y="444"/>
                  <a:pt x="1498" y="444"/>
                </a:cubicBezTo>
                <a:cubicBezTo>
                  <a:pt x="1495" y="444"/>
                  <a:pt x="1495" y="444"/>
                  <a:pt x="1495" y="444"/>
                </a:cubicBezTo>
                <a:cubicBezTo>
                  <a:pt x="1497" y="453"/>
                  <a:pt x="1498" y="462"/>
                  <a:pt x="1498" y="471"/>
                </a:cubicBezTo>
                <a:cubicBezTo>
                  <a:pt x="1498" y="579"/>
                  <a:pt x="1411" y="666"/>
                  <a:pt x="1304" y="666"/>
                </a:cubicBezTo>
                <a:cubicBezTo>
                  <a:pt x="638" y="666"/>
                  <a:pt x="638" y="666"/>
                  <a:pt x="638" y="666"/>
                </a:cubicBezTo>
                <a:cubicBezTo>
                  <a:pt x="531" y="666"/>
                  <a:pt x="444" y="579"/>
                  <a:pt x="444" y="471"/>
                </a:cubicBezTo>
                <a:cubicBezTo>
                  <a:pt x="444" y="462"/>
                  <a:pt x="445" y="453"/>
                  <a:pt x="447" y="444"/>
                </a:cubicBezTo>
                <a:cubicBezTo>
                  <a:pt x="444" y="444"/>
                  <a:pt x="444" y="444"/>
                  <a:pt x="444" y="444"/>
                </a:cubicBezTo>
                <a:cubicBezTo>
                  <a:pt x="291" y="444"/>
                  <a:pt x="166" y="568"/>
                  <a:pt x="166" y="721"/>
                </a:cubicBezTo>
                <a:cubicBezTo>
                  <a:pt x="166" y="2330"/>
                  <a:pt x="166" y="2330"/>
                  <a:pt x="166" y="2330"/>
                </a:cubicBezTo>
                <a:cubicBezTo>
                  <a:pt x="166" y="2483"/>
                  <a:pt x="291" y="2608"/>
                  <a:pt x="444" y="2608"/>
                </a:cubicBezTo>
                <a:cubicBezTo>
                  <a:pt x="1220" y="2608"/>
                  <a:pt x="1220" y="2608"/>
                  <a:pt x="1220" y="2608"/>
                </a:cubicBezTo>
                <a:cubicBezTo>
                  <a:pt x="1271" y="2672"/>
                  <a:pt x="1331" y="2728"/>
                  <a:pt x="1398" y="2774"/>
                </a:cubicBezTo>
                <a:cubicBezTo>
                  <a:pt x="333" y="2774"/>
                  <a:pt x="333" y="2774"/>
                  <a:pt x="333" y="2774"/>
                </a:cubicBezTo>
                <a:cubicBezTo>
                  <a:pt x="180" y="2774"/>
                  <a:pt x="0" y="2650"/>
                  <a:pt x="0" y="2497"/>
                </a:cubicBezTo>
                <a:cubicBezTo>
                  <a:pt x="0" y="610"/>
                  <a:pt x="0" y="610"/>
                  <a:pt x="0" y="610"/>
                </a:cubicBezTo>
                <a:cubicBezTo>
                  <a:pt x="0" y="457"/>
                  <a:pt x="180" y="333"/>
                  <a:pt x="333" y="333"/>
                </a:cubicBezTo>
                <a:cubicBezTo>
                  <a:pt x="502" y="333"/>
                  <a:pt x="502" y="333"/>
                  <a:pt x="502" y="333"/>
                </a:cubicBezTo>
                <a:cubicBezTo>
                  <a:pt x="537" y="298"/>
                  <a:pt x="585" y="277"/>
                  <a:pt x="638" y="277"/>
                </a:cubicBezTo>
                <a:cubicBezTo>
                  <a:pt x="662" y="277"/>
                  <a:pt x="662" y="277"/>
                  <a:pt x="662" y="277"/>
                </a:cubicBezTo>
                <a:cubicBezTo>
                  <a:pt x="678" y="122"/>
                  <a:pt x="808" y="0"/>
                  <a:pt x="968" y="0"/>
                </a:cubicBezTo>
                <a:cubicBezTo>
                  <a:pt x="1127" y="0"/>
                  <a:pt x="1257" y="122"/>
                  <a:pt x="1273" y="277"/>
                </a:cubicBezTo>
                <a:cubicBezTo>
                  <a:pt x="1304" y="277"/>
                  <a:pt x="1304" y="277"/>
                  <a:pt x="1304" y="277"/>
                </a:cubicBezTo>
                <a:cubicBezTo>
                  <a:pt x="1357" y="277"/>
                  <a:pt x="1405" y="298"/>
                  <a:pt x="1440" y="333"/>
                </a:cubicBezTo>
                <a:cubicBezTo>
                  <a:pt x="1609" y="333"/>
                  <a:pt x="1609" y="333"/>
                  <a:pt x="1609" y="333"/>
                </a:cubicBezTo>
                <a:cubicBezTo>
                  <a:pt x="1763" y="333"/>
                  <a:pt x="1942" y="457"/>
                  <a:pt x="1942" y="610"/>
                </a:cubicBezTo>
                <a:cubicBezTo>
                  <a:pt x="1942" y="1109"/>
                  <a:pt x="1942" y="1109"/>
                  <a:pt x="1942" y="1109"/>
                </a:cubicBezTo>
                <a:cubicBezTo>
                  <a:pt x="1776" y="1109"/>
                  <a:pt x="1776" y="1109"/>
                  <a:pt x="1776" y="1109"/>
                </a:cubicBezTo>
                <a:lnTo>
                  <a:pt x="1776" y="721"/>
                </a:lnTo>
                <a:close/>
                <a:moveTo>
                  <a:pt x="968" y="151"/>
                </a:moveTo>
                <a:cubicBezTo>
                  <a:pt x="881" y="151"/>
                  <a:pt x="810" y="222"/>
                  <a:pt x="810" y="308"/>
                </a:cubicBezTo>
                <a:cubicBezTo>
                  <a:pt x="810" y="395"/>
                  <a:pt x="881" y="466"/>
                  <a:pt x="968" y="466"/>
                </a:cubicBezTo>
                <a:cubicBezTo>
                  <a:pt x="1055" y="466"/>
                  <a:pt x="1125" y="395"/>
                  <a:pt x="1125" y="308"/>
                </a:cubicBezTo>
                <a:cubicBezTo>
                  <a:pt x="1125" y="222"/>
                  <a:pt x="1055" y="151"/>
                  <a:pt x="968" y="1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endParaRPr lang="zh-CN" altLang="en-US" sz="1400">
              <a:solidFill>
                <a:srgbClr val="FFFFFF"/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23" name="图标"/>
          <p:cNvSpPr>
            <a:spLocks noEditPoints="1"/>
          </p:cNvSpPr>
          <p:nvPr/>
        </p:nvSpPr>
        <p:spPr bwMode="auto">
          <a:xfrm>
            <a:off x="6737631" y="2211243"/>
            <a:ext cx="381017" cy="354977"/>
          </a:xfrm>
          <a:custGeom>
            <a:avLst/>
            <a:gdLst>
              <a:gd name="T0" fmla="*/ 120 w 140"/>
              <a:gd name="T1" fmla="*/ 106 h 130"/>
              <a:gd name="T2" fmla="*/ 104 w 140"/>
              <a:gd name="T3" fmla="*/ 130 h 130"/>
              <a:gd name="T4" fmla="*/ 0 w 140"/>
              <a:gd name="T5" fmla="*/ 113 h 130"/>
              <a:gd name="T6" fmla="*/ 0 w 140"/>
              <a:gd name="T7" fmla="*/ 30 h 130"/>
              <a:gd name="T8" fmla="*/ 26 w 140"/>
              <a:gd name="T9" fmla="*/ 2 h 130"/>
              <a:gd name="T10" fmla="*/ 29 w 140"/>
              <a:gd name="T11" fmla="*/ 0 h 130"/>
              <a:gd name="T12" fmla="*/ 120 w 140"/>
              <a:gd name="T13" fmla="*/ 17 h 130"/>
              <a:gd name="T14" fmla="*/ 115 w 140"/>
              <a:gd name="T15" fmla="*/ 33 h 130"/>
              <a:gd name="T16" fmla="*/ 111 w 140"/>
              <a:gd name="T17" fmla="*/ 17 h 130"/>
              <a:gd name="T18" fmla="*/ 33 w 140"/>
              <a:gd name="T19" fmla="*/ 9 h 130"/>
              <a:gd name="T20" fmla="*/ 17 w 140"/>
              <a:gd name="T21" fmla="*/ 35 h 130"/>
              <a:gd name="T22" fmla="*/ 8 w 140"/>
              <a:gd name="T23" fmla="*/ 113 h 130"/>
              <a:gd name="T24" fmla="*/ 104 w 140"/>
              <a:gd name="T25" fmla="*/ 121 h 130"/>
              <a:gd name="T26" fmla="*/ 111 w 140"/>
              <a:gd name="T27" fmla="*/ 105 h 130"/>
              <a:gd name="T28" fmla="*/ 127 w 140"/>
              <a:gd name="T29" fmla="*/ 84 h 130"/>
              <a:gd name="T30" fmla="*/ 115 w 140"/>
              <a:gd name="T31" fmla="*/ 97 h 130"/>
              <a:gd name="T32" fmla="*/ 102 w 140"/>
              <a:gd name="T33" fmla="*/ 84 h 130"/>
              <a:gd name="T34" fmla="*/ 115 w 140"/>
              <a:gd name="T35" fmla="*/ 36 h 130"/>
              <a:gd name="T36" fmla="*/ 127 w 140"/>
              <a:gd name="T37" fmla="*/ 84 h 130"/>
              <a:gd name="T38" fmla="*/ 115 w 140"/>
              <a:gd name="T39" fmla="*/ 40 h 130"/>
              <a:gd name="T40" fmla="*/ 115 w 140"/>
              <a:gd name="T41" fmla="*/ 83 h 130"/>
              <a:gd name="T42" fmla="*/ 115 w 140"/>
              <a:gd name="T43" fmla="*/ 43 h 130"/>
              <a:gd name="T44" fmla="*/ 115 w 140"/>
              <a:gd name="T45" fmla="*/ 81 h 130"/>
              <a:gd name="T46" fmla="*/ 115 w 140"/>
              <a:gd name="T47" fmla="*/ 43 h 130"/>
              <a:gd name="T48" fmla="*/ 28 w 140"/>
              <a:gd name="T49" fmla="*/ 37 h 130"/>
              <a:gd name="T50" fmla="*/ 28 w 140"/>
              <a:gd name="T51" fmla="*/ 44 h 130"/>
              <a:gd name="T52" fmla="*/ 83 w 140"/>
              <a:gd name="T53" fmla="*/ 40 h 130"/>
              <a:gd name="T54" fmla="*/ 28 w 140"/>
              <a:gd name="T55" fmla="*/ 60 h 130"/>
              <a:gd name="T56" fmla="*/ 83 w 140"/>
              <a:gd name="T57" fmla="*/ 56 h 130"/>
              <a:gd name="T58" fmla="*/ 28 w 140"/>
              <a:gd name="T59" fmla="*/ 53 h 130"/>
              <a:gd name="T60" fmla="*/ 28 w 140"/>
              <a:gd name="T61" fmla="*/ 60 h 130"/>
              <a:gd name="T62" fmla="*/ 80 w 140"/>
              <a:gd name="T63" fmla="*/ 76 h 130"/>
              <a:gd name="T64" fmla="*/ 80 w 140"/>
              <a:gd name="T65" fmla="*/ 69 h 130"/>
              <a:gd name="T66" fmla="*/ 25 w 140"/>
              <a:gd name="T67" fmla="*/ 73 h 130"/>
              <a:gd name="T68" fmla="*/ 92 w 140"/>
              <a:gd name="T69" fmla="*/ 86 h 130"/>
              <a:gd name="T70" fmla="*/ 25 w 140"/>
              <a:gd name="T71" fmla="*/ 89 h 130"/>
              <a:gd name="T72" fmla="*/ 92 w 140"/>
              <a:gd name="T73" fmla="*/ 92 h 130"/>
              <a:gd name="T74" fmla="*/ 92 w 140"/>
              <a:gd name="T75" fmla="*/ 86 h 130"/>
              <a:gd name="T76" fmla="*/ 28 w 140"/>
              <a:gd name="T77" fmla="*/ 102 h 130"/>
              <a:gd name="T78" fmla="*/ 28 w 140"/>
              <a:gd name="T79" fmla="*/ 109 h 130"/>
              <a:gd name="T80" fmla="*/ 95 w 140"/>
              <a:gd name="T81" fmla="*/ 10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0" h="130">
                <a:moveTo>
                  <a:pt x="115" y="102"/>
                </a:moveTo>
                <a:cubicBezTo>
                  <a:pt x="120" y="106"/>
                  <a:pt x="120" y="106"/>
                  <a:pt x="120" y="106"/>
                </a:cubicBezTo>
                <a:cubicBezTo>
                  <a:pt x="120" y="113"/>
                  <a:pt x="120" y="113"/>
                  <a:pt x="120" y="113"/>
                </a:cubicBezTo>
                <a:cubicBezTo>
                  <a:pt x="120" y="122"/>
                  <a:pt x="113" y="130"/>
                  <a:pt x="104" y="130"/>
                </a:cubicBezTo>
                <a:cubicBezTo>
                  <a:pt x="16" y="130"/>
                  <a:pt x="16" y="130"/>
                  <a:pt x="16" y="130"/>
                </a:cubicBezTo>
                <a:cubicBezTo>
                  <a:pt x="7" y="130"/>
                  <a:pt x="0" y="122"/>
                  <a:pt x="0" y="11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29"/>
                  <a:pt x="0" y="28"/>
                  <a:pt x="1" y="27"/>
                </a:cubicBezTo>
                <a:cubicBezTo>
                  <a:pt x="26" y="2"/>
                  <a:pt x="26" y="2"/>
                  <a:pt x="26" y="2"/>
                </a:cubicBezTo>
                <a:cubicBezTo>
                  <a:pt x="27" y="1"/>
                  <a:pt x="28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13" y="0"/>
                  <a:pt x="120" y="8"/>
                  <a:pt x="120" y="17"/>
                </a:cubicBezTo>
                <a:cubicBezTo>
                  <a:pt x="120" y="33"/>
                  <a:pt x="120" y="33"/>
                  <a:pt x="120" y="33"/>
                </a:cubicBezTo>
                <a:cubicBezTo>
                  <a:pt x="118" y="33"/>
                  <a:pt x="116" y="33"/>
                  <a:pt x="115" y="33"/>
                </a:cubicBezTo>
                <a:cubicBezTo>
                  <a:pt x="114" y="33"/>
                  <a:pt x="112" y="33"/>
                  <a:pt x="111" y="33"/>
                </a:cubicBezTo>
                <a:cubicBezTo>
                  <a:pt x="111" y="17"/>
                  <a:pt x="111" y="17"/>
                  <a:pt x="111" y="17"/>
                </a:cubicBezTo>
                <a:cubicBezTo>
                  <a:pt x="111" y="12"/>
                  <a:pt x="108" y="9"/>
                  <a:pt x="104" y="9"/>
                </a:cubicBezTo>
                <a:cubicBezTo>
                  <a:pt x="33" y="9"/>
                  <a:pt x="33" y="9"/>
                  <a:pt x="33" y="9"/>
                </a:cubicBezTo>
                <a:cubicBezTo>
                  <a:pt x="33" y="18"/>
                  <a:pt x="33" y="18"/>
                  <a:pt x="33" y="18"/>
                </a:cubicBezTo>
                <a:cubicBezTo>
                  <a:pt x="33" y="27"/>
                  <a:pt x="26" y="35"/>
                  <a:pt x="17" y="35"/>
                </a:cubicBezTo>
                <a:cubicBezTo>
                  <a:pt x="8" y="35"/>
                  <a:pt x="8" y="35"/>
                  <a:pt x="8" y="35"/>
                </a:cubicBezTo>
                <a:cubicBezTo>
                  <a:pt x="8" y="113"/>
                  <a:pt x="8" y="113"/>
                  <a:pt x="8" y="113"/>
                </a:cubicBezTo>
                <a:cubicBezTo>
                  <a:pt x="8" y="118"/>
                  <a:pt x="12" y="121"/>
                  <a:pt x="16" y="121"/>
                </a:cubicBezTo>
                <a:cubicBezTo>
                  <a:pt x="104" y="121"/>
                  <a:pt x="104" y="121"/>
                  <a:pt x="104" y="121"/>
                </a:cubicBezTo>
                <a:cubicBezTo>
                  <a:pt x="108" y="121"/>
                  <a:pt x="111" y="118"/>
                  <a:pt x="111" y="113"/>
                </a:cubicBezTo>
                <a:cubicBezTo>
                  <a:pt x="111" y="105"/>
                  <a:pt x="111" y="105"/>
                  <a:pt x="111" y="105"/>
                </a:cubicBezTo>
                <a:lnTo>
                  <a:pt x="115" y="102"/>
                </a:lnTo>
                <a:close/>
                <a:moveTo>
                  <a:pt x="127" y="84"/>
                </a:moveTo>
                <a:cubicBezTo>
                  <a:pt x="127" y="107"/>
                  <a:pt x="127" y="107"/>
                  <a:pt x="127" y="107"/>
                </a:cubicBezTo>
                <a:cubicBezTo>
                  <a:pt x="115" y="97"/>
                  <a:pt x="115" y="97"/>
                  <a:pt x="115" y="97"/>
                </a:cubicBezTo>
                <a:cubicBezTo>
                  <a:pt x="102" y="107"/>
                  <a:pt x="102" y="107"/>
                  <a:pt x="102" y="107"/>
                </a:cubicBezTo>
                <a:cubicBezTo>
                  <a:pt x="102" y="84"/>
                  <a:pt x="102" y="84"/>
                  <a:pt x="102" y="84"/>
                </a:cubicBezTo>
                <a:cubicBezTo>
                  <a:pt x="94" y="79"/>
                  <a:pt x="89" y="71"/>
                  <a:pt x="89" y="62"/>
                </a:cubicBezTo>
                <a:cubicBezTo>
                  <a:pt x="89" y="48"/>
                  <a:pt x="101" y="36"/>
                  <a:pt x="115" y="36"/>
                </a:cubicBezTo>
                <a:cubicBezTo>
                  <a:pt x="129" y="36"/>
                  <a:pt x="140" y="48"/>
                  <a:pt x="140" y="62"/>
                </a:cubicBezTo>
                <a:cubicBezTo>
                  <a:pt x="140" y="71"/>
                  <a:pt x="135" y="79"/>
                  <a:pt x="127" y="84"/>
                </a:cubicBezTo>
                <a:close/>
                <a:moveTo>
                  <a:pt x="136" y="62"/>
                </a:moveTo>
                <a:cubicBezTo>
                  <a:pt x="136" y="50"/>
                  <a:pt x="127" y="40"/>
                  <a:pt x="115" y="40"/>
                </a:cubicBezTo>
                <a:cubicBezTo>
                  <a:pt x="103" y="40"/>
                  <a:pt x="93" y="50"/>
                  <a:pt x="93" y="62"/>
                </a:cubicBezTo>
                <a:cubicBezTo>
                  <a:pt x="93" y="74"/>
                  <a:pt x="103" y="83"/>
                  <a:pt x="115" y="83"/>
                </a:cubicBezTo>
                <a:cubicBezTo>
                  <a:pt x="127" y="83"/>
                  <a:pt x="136" y="74"/>
                  <a:pt x="136" y="62"/>
                </a:cubicBezTo>
                <a:close/>
                <a:moveTo>
                  <a:pt x="115" y="43"/>
                </a:moveTo>
                <a:cubicBezTo>
                  <a:pt x="104" y="43"/>
                  <a:pt x="96" y="51"/>
                  <a:pt x="96" y="62"/>
                </a:cubicBezTo>
                <a:cubicBezTo>
                  <a:pt x="96" y="72"/>
                  <a:pt x="104" y="81"/>
                  <a:pt x="115" y="81"/>
                </a:cubicBezTo>
                <a:cubicBezTo>
                  <a:pt x="125" y="81"/>
                  <a:pt x="133" y="72"/>
                  <a:pt x="133" y="62"/>
                </a:cubicBezTo>
                <a:cubicBezTo>
                  <a:pt x="133" y="51"/>
                  <a:pt x="125" y="43"/>
                  <a:pt x="115" y="43"/>
                </a:cubicBezTo>
                <a:close/>
                <a:moveTo>
                  <a:pt x="80" y="37"/>
                </a:moveTo>
                <a:cubicBezTo>
                  <a:pt x="28" y="37"/>
                  <a:pt x="28" y="37"/>
                  <a:pt x="28" y="37"/>
                </a:cubicBezTo>
                <a:cubicBezTo>
                  <a:pt x="26" y="37"/>
                  <a:pt x="25" y="38"/>
                  <a:pt x="25" y="40"/>
                </a:cubicBezTo>
                <a:cubicBezTo>
                  <a:pt x="25" y="42"/>
                  <a:pt x="26" y="44"/>
                  <a:pt x="28" y="44"/>
                </a:cubicBezTo>
                <a:cubicBezTo>
                  <a:pt x="80" y="44"/>
                  <a:pt x="80" y="44"/>
                  <a:pt x="80" y="44"/>
                </a:cubicBezTo>
                <a:cubicBezTo>
                  <a:pt x="82" y="44"/>
                  <a:pt x="83" y="42"/>
                  <a:pt x="83" y="40"/>
                </a:cubicBezTo>
                <a:cubicBezTo>
                  <a:pt x="83" y="38"/>
                  <a:pt x="82" y="37"/>
                  <a:pt x="80" y="37"/>
                </a:cubicBezTo>
                <a:close/>
                <a:moveTo>
                  <a:pt x="28" y="60"/>
                </a:moveTo>
                <a:cubicBezTo>
                  <a:pt x="80" y="60"/>
                  <a:pt x="80" y="60"/>
                  <a:pt x="80" y="60"/>
                </a:cubicBezTo>
                <a:cubicBezTo>
                  <a:pt x="82" y="60"/>
                  <a:pt x="83" y="58"/>
                  <a:pt x="83" y="56"/>
                </a:cubicBezTo>
                <a:cubicBezTo>
                  <a:pt x="83" y="55"/>
                  <a:pt x="82" y="53"/>
                  <a:pt x="80" y="53"/>
                </a:cubicBezTo>
                <a:cubicBezTo>
                  <a:pt x="28" y="53"/>
                  <a:pt x="28" y="53"/>
                  <a:pt x="28" y="53"/>
                </a:cubicBezTo>
                <a:cubicBezTo>
                  <a:pt x="26" y="53"/>
                  <a:pt x="25" y="55"/>
                  <a:pt x="25" y="56"/>
                </a:cubicBezTo>
                <a:cubicBezTo>
                  <a:pt x="25" y="58"/>
                  <a:pt x="26" y="60"/>
                  <a:pt x="28" y="60"/>
                </a:cubicBezTo>
                <a:close/>
                <a:moveTo>
                  <a:pt x="28" y="76"/>
                </a:moveTo>
                <a:cubicBezTo>
                  <a:pt x="80" y="76"/>
                  <a:pt x="80" y="76"/>
                  <a:pt x="80" y="76"/>
                </a:cubicBezTo>
                <a:cubicBezTo>
                  <a:pt x="82" y="76"/>
                  <a:pt x="83" y="75"/>
                  <a:pt x="83" y="73"/>
                </a:cubicBezTo>
                <a:cubicBezTo>
                  <a:pt x="83" y="71"/>
                  <a:pt x="82" y="69"/>
                  <a:pt x="80" y="69"/>
                </a:cubicBezTo>
                <a:cubicBezTo>
                  <a:pt x="28" y="69"/>
                  <a:pt x="28" y="69"/>
                  <a:pt x="28" y="69"/>
                </a:cubicBezTo>
                <a:cubicBezTo>
                  <a:pt x="26" y="69"/>
                  <a:pt x="25" y="71"/>
                  <a:pt x="25" y="73"/>
                </a:cubicBezTo>
                <a:cubicBezTo>
                  <a:pt x="25" y="75"/>
                  <a:pt x="26" y="76"/>
                  <a:pt x="28" y="76"/>
                </a:cubicBezTo>
                <a:close/>
                <a:moveTo>
                  <a:pt x="92" y="86"/>
                </a:moveTo>
                <a:cubicBezTo>
                  <a:pt x="28" y="86"/>
                  <a:pt x="28" y="86"/>
                  <a:pt x="28" y="86"/>
                </a:cubicBezTo>
                <a:cubicBezTo>
                  <a:pt x="26" y="86"/>
                  <a:pt x="25" y="87"/>
                  <a:pt x="25" y="89"/>
                </a:cubicBezTo>
                <a:cubicBezTo>
                  <a:pt x="25" y="91"/>
                  <a:pt x="26" y="92"/>
                  <a:pt x="28" y="92"/>
                </a:cubicBezTo>
                <a:cubicBezTo>
                  <a:pt x="92" y="92"/>
                  <a:pt x="92" y="92"/>
                  <a:pt x="92" y="92"/>
                </a:cubicBezTo>
                <a:cubicBezTo>
                  <a:pt x="94" y="92"/>
                  <a:pt x="95" y="91"/>
                  <a:pt x="95" y="89"/>
                </a:cubicBezTo>
                <a:cubicBezTo>
                  <a:pt x="95" y="87"/>
                  <a:pt x="94" y="86"/>
                  <a:pt x="92" y="86"/>
                </a:cubicBezTo>
                <a:close/>
                <a:moveTo>
                  <a:pt x="92" y="102"/>
                </a:moveTo>
                <a:cubicBezTo>
                  <a:pt x="28" y="102"/>
                  <a:pt x="28" y="102"/>
                  <a:pt x="28" y="102"/>
                </a:cubicBezTo>
                <a:cubicBezTo>
                  <a:pt x="26" y="102"/>
                  <a:pt x="25" y="103"/>
                  <a:pt x="25" y="105"/>
                </a:cubicBezTo>
                <a:cubicBezTo>
                  <a:pt x="25" y="107"/>
                  <a:pt x="26" y="109"/>
                  <a:pt x="28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4" y="109"/>
                  <a:pt x="95" y="107"/>
                  <a:pt x="95" y="105"/>
                </a:cubicBezTo>
                <a:cubicBezTo>
                  <a:pt x="95" y="103"/>
                  <a:pt x="94" y="102"/>
                  <a:pt x="92" y="1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40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4" name="图标"/>
          <p:cNvSpPr>
            <a:spLocks noEditPoints="1"/>
          </p:cNvSpPr>
          <p:nvPr/>
        </p:nvSpPr>
        <p:spPr bwMode="auto">
          <a:xfrm>
            <a:off x="6680030" y="4993647"/>
            <a:ext cx="450790" cy="480343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smtClean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25" name="图标"/>
          <p:cNvSpPr>
            <a:spLocks noEditPoints="1" noChangeArrowheads="1"/>
          </p:cNvSpPr>
          <p:nvPr/>
        </p:nvSpPr>
        <p:spPr bwMode="auto">
          <a:xfrm>
            <a:off x="7532029" y="3607415"/>
            <a:ext cx="402279" cy="400091"/>
          </a:xfrm>
          <a:custGeom>
            <a:avLst/>
            <a:gdLst>
              <a:gd name="T0" fmla="*/ 80 w 85"/>
              <a:gd name="T1" fmla="*/ 53 h 85"/>
              <a:gd name="T2" fmla="*/ 80 w 85"/>
              <a:gd name="T3" fmla="*/ 80 h 85"/>
              <a:gd name="T4" fmla="*/ 74 w 85"/>
              <a:gd name="T5" fmla="*/ 85 h 85"/>
              <a:gd name="T6" fmla="*/ 10 w 85"/>
              <a:gd name="T7" fmla="*/ 85 h 85"/>
              <a:gd name="T8" fmla="*/ 5 w 85"/>
              <a:gd name="T9" fmla="*/ 80 h 85"/>
              <a:gd name="T10" fmla="*/ 5 w 85"/>
              <a:gd name="T11" fmla="*/ 53 h 85"/>
              <a:gd name="T12" fmla="*/ 17 w 85"/>
              <a:gd name="T13" fmla="*/ 56 h 85"/>
              <a:gd name="T14" fmla="*/ 17 w 85"/>
              <a:gd name="T15" fmla="*/ 61 h 85"/>
              <a:gd name="T16" fmla="*/ 21 w 85"/>
              <a:gd name="T17" fmla="*/ 61 h 85"/>
              <a:gd name="T18" fmla="*/ 21 w 85"/>
              <a:gd name="T19" fmla="*/ 68 h 85"/>
              <a:gd name="T20" fmla="*/ 27 w 85"/>
              <a:gd name="T21" fmla="*/ 68 h 85"/>
              <a:gd name="T22" fmla="*/ 27 w 85"/>
              <a:gd name="T23" fmla="*/ 61 h 85"/>
              <a:gd name="T24" fmla="*/ 30 w 85"/>
              <a:gd name="T25" fmla="*/ 61 h 85"/>
              <a:gd name="T26" fmla="*/ 30 w 85"/>
              <a:gd name="T27" fmla="*/ 57 h 85"/>
              <a:gd name="T28" fmla="*/ 54 w 85"/>
              <a:gd name="T29" fmla="*/ 57 h 85"/>
              <a:gd name="T30" fmla="*/ 54 w 85"/>
              <a:gd name="T31" fmla="*/ 61 h 85"/>
              <a:gd name="T32" fmla="*/ 57 w 85"/>
              <a:gd name="T33" fmla="*/ 61 h 85"/>
              <a:gd name="T34" fmla="*/ 57 w 85"/>
              <a:gd name="T35" fmla="*/ 68 h 85"/>
              <a:gd name="T36" fmla="*/ 63 w 85"/>
              <a:gd name="T37" fmla="*/ 68 h 85"/>
              <a:gd name="T38" fmla="*/ 63 w 85"/>
              <a:gd name="T39" fmla="*/ 61 h 85"/>
              <a:gd name="T40" fmla="*/ 66 w 85"/>
              <a:gd name="T41" fmla="*/ 61 h 85"/>
              <a:gd name="T42" fmla="*/ 66 w 85"/>
              <a:gd name="T43" fmla="*/ 56 h 85"/>
              <a:gd name="T44" fmla="*/ 80 w 85"/>
              <a:gd name="T45" fmla="*/ 53 h 85"/>
              <a:gd name="T46" fmla="*/ 31 w 85"/>
              <a:gd name="T47" fmla="*/ 0 h 85"/>
              <a:gd name="T48" fmla="*/ 54 w 85"/>
              <a:gd name="T49" fmla="*/ 0 h 85"/>
              <a:gd name="T50" fmla="*/ 61 w 85"/>
              <a:gd name="T51" fmla="*/ 7 h 85"/>
              <a:gd name="T52" fmla="*/ 61 w 85"/>
              <a:gd name="T53" fmla="*/ 16 h 85"/>
              <a:gd name="T54" fmla="*/ 53 w 85"/>
              <a:gd name="T55" fmla="*/ 16 h 85"/>
              <a:gd name="T56" fmla="*/ 53 w 85"/>
              <a:gd name="T57" fmla="*/ 8 h 85"/>
              <a:gd name="T58" fmla="*/ 32 w 85"/>
              <a:gd name="T59" fmla="*/ 8 h 85"/>
              <a:gd name="T60" fmla="*/ 32 w 85"/>
              <a:gd name="T61" fmla="*/ 16 h 85"/>
              <a:gd name="T62" fmla="*/ 24 w 85"/>
              <a:gd name="T63" fmla="*/ 16 h 85"/>
              <a:gd name="T64" fmla="*/ 24 w 85"/>
              <a:gd name="T65" fmla="*/ 7 h 85"/>
              <a:gd name="T66" fmla="*/ 31 w 85"/>
              <a:gd name="T67" fmla="*/ 0 h 85"/>
              <a:gd name="T68" fmla="*/ 0 w 85"/>
              <a:gd name="T69" fmla="*/ 20 h 85"/>
              <a:gd name="T70" fmla="*/ 0 w 85"/>
              <a:gd name="T71" fmla="*/ 48 h 85"/>
              <a:gd name="T72" fmla="*/ 85 w 85"/>
              <a:gd name="T73" fmla="*/ 48 h 85"/>
              <a:gd name="T74" fmla="*/ 85 w 85"/>
              <a:gd name="T75" fmla="*/ 20 h 85"/>
              <a:gd name="T76" fmla="*/ 0 w 85"/>
              <a:gd name="T77" fmla="*/ 20 h 85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w 85"/>
              <a:gd name="T118" fmla="*/ 0 h 85"/>
              <a:gd name="T119" fmla="*/ 85 w 85"/>
              <a:gd name="T120" fmla="*/ 85 h 85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T117" t="T118" r="T119" b="T120"/>
            <a:pathLst>
              <a:path w="85" h="85">
                <a:moveTo>
                  <a:pt x="80" y="53"/>
                </a:moveTo>
                <a:cubicBezTo>
                  <a:pt x="80" y="80"/>
                  <a:pt x="80" y="80"/>
                  <a:pt x="80" y="80"/>
                </a:cubicBezTo>
                <a:cubicBezTo>
                  <a:pt x="80" y="83"/>
                  <a:pt x="78" y="85"/>
                  <a:pt x="74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7" y="85"/>
                  <a:pt x="5" y="83"/>
                  <a:pt x="5" y="80"/>
                </a:cubicBezTo>
                <a:cubicBezTo>
                  <a:pt x="5" y="53"/>
                  <a:pt x="5" y="53"/>
                  <a:pt x="5" y="53"/>
                </a:cubicBezTo>
                <a:cubicBezTo>
                  <a:pt x="9" y="54"/>
                  <a:pt x="13" y="55"/>
                  <a:pt x="17" y="56"/>
                </a:cubicBezTo>
                <a:cubicBezTo>
                  <a:pt x="17" y="61"/>
                  <a:pt x="17" y="61"/>
                  <a:pt x="17" y="61"/>
                </a:cubicBezTo>
                <a:cubicBezTo>
                  <a:pt x="21" y="61"/>
                  <a:pt x="21" y="61"/>
                  <a:pt x="21" y="61"/>
                </a:cubicBezTo>
                <a:cubicBezTo>
                  <a:pt x="21" y="68"/>
                  <a:pt x="21" y="68"/>
                  <a:pt x="21" y="68"/>
                </a:cubicBezTo>
                <a:cubicBezTo>
                  <a:pt x="27" y="68"/>
                  <a:pt x="27" y="68"/>
                  <a:pt x="27" y="68"/>
                </a:cubicBezTo>
                <a:cubicBezTo>
                  <a:pt x="27" y="61"/>
                  <a:pt x="27" y="61"/>
                  <a:pt x="27" y="61"/>
                </a:cubicBezTo>
                <a:cubicBezTo>
                  <a:pt x="30" y="61"/>
                  <a:pt x="30" y="61"/>
                  <a:pt x="30" y="61"/>
                </a:cubicBezTo>
                <a:cubicBezTo>
                  <a:pt x="30" y="57"/>
                  <a:pt x="30" y="57"/>
                  <a:pt x="30" y="57"/>
                </a:cubicBezTo>
                <a:cubicBezTo>
                  <a:pt x="38" y="58"/>
                  <a:pt x="46" y="58"/>
                  <a:pt x="54" y="57"/>
                </a:cubicBezTo>
                <a:cubicBezTo>
                  <a:pt x="54" y="61"/>
                  <a:pt x="54" y="61"/>
                  <a:pt x="54" y="61"/>
                </a:cubicBezTo>
                <a:cubicBezTo>
                  <a:pt x="57" y="61"/>
                  <a:pt x="57" y="61"/>
                  <a:pt x="57" y="61"/>
                </a:cubicBezTo>
                <a:cubicBezTo>
                  <a:pt x="57" y="68"/>
                  <a:pt x="57" y="68"/>
                  <a:pt x="57" y="68"/>
                </a:cubicBezTo>
                <a:cubicBezTo>
                  <a:pt x="63" y="68"/>
                  <a:pt x="63" y="68"/>
                  <a:pt x="63" y="68"/>
                </a:cubicBezTo>
                <a:cubicBezTo>
                  <a:pt x="63" y="61"/>
                  <a:pt x="63" y="61"/>
                  <a:pt x="63" y="61"/>
                </a:cubicBezTo>
                <a:cubicBezTo>
                  <a:pt x="66" y="61"/>
                  <a:pt x="66" y="61"/>
                  <a:pt x="66" y="61"/>
                </a:cubicBezTo>
                <a:cubicBezTo>
                  <a:pt x="66" y="56"/>
                  <a:pt x="66" y="56"/>
                  <a:pt x="66" y="56"/>
                </a:cubicBezTo>
                <a:cubicBezTo>
                  <a:pt x="71" y="55"/>
                  <a:pt x="75" y="54"/>
                  <a:pt x="80" y="53"/>
                </a:cubicBezTo>
                <a:close/>
                <a:moveTo>
                  <a:pt x="31" y="0"/>
                </a:moveTo>
                <a:cubicBezTo>
                  <a:pt x="54" y="0"/>
                  <a:pt x="54" y="0"/>
                  <a:pt x="54" y="0"/>
                </a:cubicBezTo>
                <a:cubicBezTo>
                  <a:pt x="58" y="0"/>
                  <a:pt x="61" y="3"/>
                  <a:pt x="61" y="7"/>
                </a:cubicBezTo>
                <a:cubicBezTo>
                  <a:pt x="61" y="16"/>
                  <a:pt x="61" y="16"/>
                  <a:pt x="61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8"/>
                  <a:pt x="53" y="8"/>
                  <a:pt x="53" y="8"/>
                </a:cubicBezTo>
                <a:cubicBezTo>
                  <a:pt x="32" y="8"/>
                  <a:pt x="32" y="8"/>
                  <a:pt x="32" y="8"/>
                </a:cubicBezTo>
                <a:cubicBezTo>
                  <a:pt x="32" y="16"/>
                  <a:pt x="32" y="16"/>
                  <a:pt x="32" y="16"/>
                </a:cubicBezTo>
                <a:cubicBezTo>
                  <a:pt x="24" y="16"/>
                  <a:pt x="24" y="16"/>
                  <a:pt x="24" y="16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3"/>
                  <a:pt x="27" y="0"/>
                  <a:pt x="31" y="0"/>
                </a:cubicBezTo>
                <a:close/>
                <a:moveTo>
                  <a:pt x="0" y="20"/>
                </a:moveTo>
                <a:cubicBezTo>
                  <a:pt x="0" y="48"/>
                  <a:pt x="0" y="48"/>
                  <a:pt x="0" y="48"/>
                </a:cubicBezTo>
                <a:cubicBezTo>
                  <a:pt x="27" y="55"/>
                  <a:pt x="56" y="55"/>
                  <a:pt x="85" y="48"/>
                </a:cubicBezTo>
                <a:cubicBezTo>
                  <a:pt x="85" y="20"/>
                  <a:pt x="85" y="20"/>
                  <a:pt x="85" y="20"/>
                </a:cubicBezTo>
                <a:lnTo>
                  <a:pt x="0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defTabSz="913765">
              <a:defRPr/>
            </a:pPr>
            <a:endParaRPr lang="zh-CN" altLang="zh-CN" sz="1400">
              <a:solidFill>
                <a:srgbClr val="000000"/>
              </a:solidFill>
              <a:latin typeface="+mn-ea"/>
              <a:sym typeface="SimSun" panose="02010600030101010101" pitchFamily="2" charset="-122"/>
            </a:endParaRPr>
          </a:p>
        </p:txBody>
      </p:sp>
      <p:sp>
        <p:nvSpPr>
          <p:cNvPr id="26" name="图标"/>
          <p:cNvSpPr>
            <a:spLocks noEditPoints="1"/>
          </p:cNvSpPr>
          <p:nvPr/>
        </p:nvSpPr>
        <p:spPr bwMode="auto">
          <a:xfrm>
            <a:off x="5069391" y="2171472"/>
            <a:ext cx="420199" cy="423934"/>
          </a:xfrm>
          <a:custGeom>
            <a:avLst/>
            <a:gdLst>
              <a:gd name="T0" fmla="*/ 2147483647 w 116"/>
              <a:gd name="T1" fmla="*/ 2147483647 h 117"/>
              <a:gd name="T2" fmla="*/ 2147483647 w 116"/>
              <a:gd name="T3" fmla="*/ 2147483647 h 117"/>
              <a:gd name="T4" fmla="*/ 2147483647 w 116"/>
              <a:gd name="T5" fmla="*/ 2147483647 h 117"/>
              <a:gd name="T6" fmla="*/ 2147483647 w 116"/>
              <a:gd name="T7" fmla="*/ 2147483647 h 117"/>
              <a:gd name="T8" fmla="*/ 2147483647 w 116"/>
              <a:gd name="T9" fmla="*/ 2147483647 h 117"/>
              <a:gd name="T10" fmla="*/ 2147483647 w 116"/>
              <a:gd name="T11" fmla="*/ 2147483647 h 117"/>
              <a:gd name="T12" fmla="*/ 2147483647 w 116"/>
              <a:gd name="T13" fmla="*/ 2147483647 h 117"/>
              <a:gd name="T14" fmla="*/ 2147483647 w 116"/>
              <a:gd name="T15" fmla="*/ 2147483647 h 117"/>
              <a:gd name="T16" fmla="*/ 2147483647 w 116"/>
              <a:gd name="T17" fmla="*/ 2147483647 h 117"/>
              <a:gd name="T18" fmla="*/ 2147483647 w 116"/>
              <a:gd name="T19" fmla="*/ 2147483647 h 117"/>
              <a:gd name="T20" fmla="*/ 2147483647 w 116"/>
              <a:gd name="T21" fmla="*/ 2147483647 h 117"/>
              <a:gd name="T22" fmla="*/ 2147483647 w 116"/>
              <a:gd name="T23" fmla="*/ 2147483647 h 117"/>
              <a:gd name="T24" fmla="*/ 2147483647 w 116"/>
              <a:gd name="T25" fmla="*/ 2147483647 h 117"/>
              <a:gd name="T26" fmla="*/ 2147483647 w 116"/>
              <a:gd name="T27" fmla="*/ 2147483647 h 117"/>
              <a:gd name="T28" fmla="*/ 2147483647 w 116"/>
              <a:gd name="T29" fmla="*/ 2147483647 h 117"/>
              <a:gd name="T30" fmla="*/ 2147483647 w 116"/>
              <a:gd name="T31" fmla="*/ 2147483647 h 117"/>
              <a:gd name="T32" fmla="*/ 2147483647 w 116"/>
              <a:gd name="T33" fmla="*/ 2147483647 h 117"/>
              <a:gd name="T34" fmla="*/ 2147483647 w 116"/>
              <a:gd name="T35" fmla="*/ 2147483647 h 117"/>
              <a:gd name="T36" fmla="*/ 2147483647 w 116"/>
              <a:gd name="T37" fmla="*/ 2147483647 h 117"/>
              <a:gd name="T38" fmla="*/ 2147483647 w 116"/>
              <a:gd name="T39" fmla="*/ 2147483647 h 117"/>
              <a:gd name="T40" fmla="*/ 2147483647 w 116"/>
              <a:gd name="T41" fmla="*/ 2147483647 h 117"/>
              <a:gd name="T42" fmla="*/ 2147483647 w 116"/>
              <a:gd name="T43" fmla="*/ 2147483647 h 117"/>
              <a:gd name="T44" fmla="*/ 2147483647 w 116"/>
              <a:gd name="T45" fmla="*/ 2147483647 h 117"/>
              <a:gd name="T46" fmla="*/ 2147483647 w 116"/>
              <a:gd name="T47" fmla="*/ 2147483647 h 117"/>
              <a:gd name="T48" fmla="*/ 2147483647 w 116"/>
              <a:gd name="T49" fmla="*/ 2147483647 h 117"/>
              <a:gd name="T50" fmla="*/ 2147483647 w 116"/>
              <a:gd name="T51" fmla="*/ 2147483647 h 117"/>
              <a:gd name="T52" fmla="*/ 2147483647 w 116"/>
              <a:gd name="T53" fmla="*/ 2147483647 h 117"/>
              <a:gd name="T54" fmla="*/ 2147483647 w 116"/>
              <a:gd name="T55" fmla="*/ 2147483647 h 117"/>
              <a:gd name="T56" fmla="*/ 2147483647 w 116"/>
              <a:gd name="T57" fmla="*/ 0 h 117"/>
              <a:gd name="T58" fmla="*/ 2147483647 w 116"/>
              <a:gd name="T59" fmla="*/ 2147483647 h 117"/>
              <a:gd name="T60" fmla="*/ 2147483647 w 116"/>
              <a:gd name="T61" fmla="*/ 2147483647 h 117"/>
              <a:gd name="T62" fmla="*/ 2147483647 w 116"/>
              <a:gd name="T63" fmla="*/ 2147483647 h 117"/>
              <a:gd name="T64" fmla="*/ 2147483647 w 116"/>
              <a:gd name="T65" fmla="*/ 2147483647 h 117"/>
              <a:gd name="T66" fmla="*/ 2147483647 w 116"/>
              <a:gd name="T67" fmla="*/ 2147483647 h 117"/>
              <a:gd name="T68" fmla="*/ 2147483647 w 116"/>
              <a:gd name="T69" fmla="*/ 2147483647 h 117"/>
              <a:gd name="T70" fmla="*/ 2147483647 w 116"/>
              <a:gd name="T71" fmla="*/ 2147483647 h 117"/>
              <a:gd name="T72" fmla="*/ 2147483647 w 116"/>
              <a:gd name="T73" fmla="*/ 2147483647 h 117"/>
              <a:gd name="T74" fmla="*/ 2147483647 w 116"/>
              <a:gd name="T75" fmla="*/ 2147483647 h 117"/>
              <a:gd name="T76" fmla="*/ 2147483647 w 116"/>
              <a:gd name="T77" fmla="*/ 2147483647 h 117"/>
              <a:gd name="T78" fmla="*/ 2147483647 w 116"/>
              <a:gd name="T79" fmla="*/ 2147483647 h 117"/>
              <a:gd name="T80" fmla="*/ 2147483647 w 116"/>
              <a:gd name="T81" fmla="*/ 2147483647 h 117"/>
              <a:gd name="T82" fmla="*/ 2147483647 w 116"/>
              <a:gd name="T83" fmla="*/ 2147483647 h 117"/>
              <a:gd name="T84" fmla="*/ 2147483647 w 116"/>
              <a:gd name="T85" fmla="*/ 2147483647 h 117"/>
              <a:gd name="T86" fmla="*/ 2147483647 w 116"/>
              <a:gd name="T87" fmla="*/ 2147483647 h 117"/>
              <a:gd name="T88" fmla="*/ 2147483647 w 116"/>
              <a:gd name="T89" fmla="*/ 0 h 117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116" h="117">
                <a:moveTo>
                  <a:pt x="46" y="91"/>
                </a:moveTo>
                <a:cubicBezTo>
                  <a:pt x="44" y="91"/>
                  <a:pt x="41" y="91"/>
                  <a:pt x="39" y="90"/>
                </a:cubicBezTo>
                <a:cubicBezTo>
                  <a:pt x="34" y="88"/>
                  <a:pt x="30" y="84"/>
                  <a:pt x="28" y="80"/>
                </a:cubicBezTo>
                <a:cubicBezTo>
                  <a:pt x="26" y="75"/>
                  <a:pt x="26" y="70"/>
                  <a:pt x="28" y="65"/>
                </a:cubicBezTo>
                <a:cubicBezTo>
                  <a:pt x="29" y="60"/>
                  <a:pt x="33" y="56"/>
                  <a:pt x="38" y="54"/>
                </a:cubicBezTo>
                <a:cubicBezTo>
                  <a:pt x="40" y="53"/>
                  <a:pt x="43" y="52"/>
                  <a:pt x="46" y="52"/>
                </a:cubicBezTo>
                <a:cubicBezTo>
                  <a:pt x="48" y="52"/>
                  <a:pt x="50" y="53"/>
                  <a:pt x="53" y="53"/>
                </a:cubicBezTo>
                <a:cubicBezTo>
                  <a:pt x="58" y="55"/>
                  <a:pt x="61" y="59"/>
                  <a:pt x="63" y="64"/>
                </a:cubicBezTo>
                <a:cubicBezTo>
                  <a:pt x="66" y="68"/>
                  <a:pt x="66" y="73"/>
                  <a:pt x="64" y="78"/>
                </a:cubicBezTo>
                <a:cubicBezTo>
                  <a:pt x="62" y="83"/>
                  <a:pt x="58" y="87"/>
                  <a:pt x="54" y="89"/>
                </a:cubicBezTo>
                <a:cubicBezTo>
                  <a:pt x="51" y="90"/>
                  <a:pt x="49" y="91"/>
                  <a:pt x="46" y="91"/>
                </a:cubicBezTo>
                <a:moveTo>
                  <a:pt x="55" y="27"/>
                </a:moveTo>
                <a:cubicBezTo>
                  <a:pt x="51" y="37"/>
                  <a:pt x="51" y="37"/>
                  <a:pt x="51" y="37"/>
                </a:cubicBezTo>
                <a:cubicBezTo>
                  <a:pt x="49" y="37"/>
                  <a:pt x="48" y="36"/>
                  <a:pt x="46" y="36"/>
                </a:cubicBezTo>
                <a:cubicBezTo>
                  <a:pt x="43" y="36"/>
                  <a:pt x="40" y="37"/>
                  <a:pt x="38" y="37"/>
                </a:cubicBezTo>
                <a:cubicBezTo>
                  <a:pt x="33" y="28"/>
                  <a:pt x="33" y="28"/>
                  <a:pt x="33" y="28"/>
                </a:cubicBezTo>
                <a:cubicBezTo>
                  <a:pt x="20" y="34"/>
                  <a:pt x="20" y="34"/>
                  <a:pt x="20" y="34"/>
                </a:cubicBezTo>
                <a:cubicBezTo>
                  <a:pt x="25" y="43"/>
                  <a:pt x="25" y="43"/>
                  <a:pt x="25" y="43"/>
                </a:cubicBezTo>
                <a:cubicBezTo>
                  <a:pt x="21" y="46"/>
                  <a:pt x="18" y="49"/>
                  <a:pt x="16" y="53"/>
                </a:cubicBezTo>
                <a:cubicBezTo>
                  <a:pt x="5" y="49"/>
                  <a:pt x="5" y="49"/>
                  <a:pt x="5" y="49"/>
                </a:cubicBezTo>
                <a:cubicBezTo>
                  <a:pt x="0" y="63"/>
                  <a:pt x="0" y="63"/>
                  <a:pt x="0" y="63"/>
                </a:cubicBezTo>
                <a:cubicBezTo>
                  <a:pt x="11" y="67"/>
                  <a:pt x="11" y="67"/>
                  <a:pt x="11" y="67"/>
                </a:cubicBezTo>
                <a:cubicBezTo>
                  <a:pt x="10" y="71"/>
                  <a:pt x="10" y="76"/>
                  <a:pt x="11" y="80"/>
                </a:cubicBezTo>
                <a:cubicBezTo>
                  <a:pt x="1" y="84"/>
                  <a:pt x="1" y="84"/>
                  <a:pt x="1" y="84"/>
                </a:cubicBezTo>
                <a:cubicBezTo>
                  <a:pt x="7" y="97"/>
                  <a:pt x="7" y="97"/>
                  <a:pt x="7" y="97"/>
                </a:cubicBezTo>
                <a:cubicBezTo>
                  <a:pt x="18" y="93"/>
                  <a:pt x="18" y="93"/>
                  <a:pt x="18" y="93"/>
                </a:cubicBezTo>
                <a:cubicBezTo>
                  <a:pt x="20" y="96"/>
                  <a:pt x="23" y="99"/>
                  <a:pt x="27" y="101"/>
                </a:cubicBezTo>
                <a:cubicBezTo>
                  <a:pt x="23" y="112"/>
                  <a:pt x="23" y="112"/>
                  <a:pt x="23" y="112"/>
                </a:cubicBezTo>
                <a:cubicBezTo>
                  <a:pt x="36" y="117"/>
                  <a:pt x="36" y="117"/>
                  <a:pt x="36" y="117"/>
                </a:cubicBezTo>
                <a:cubicBezTo>
                  <a:pt x="40" y="106"/>
                  <a:pt x="40" y="106"/>
                  <a:pt x="40" y="106"/>
                </a:cubicBezTo>
                <a:cubicBezTo>
                  <a:pt x="42" y="107"/>
                  <a:pt x="44" y="107"/>
                  <a:pt x="46" y="107"/>
                </a:cubicBezTo>
                <a:cubicBezTo>
                  <a:pt x="48" y="107"/>
                  <a:pt x="51" y="107"/>
                  <a:pt x="53" y="10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71" y="111"/>
                  <a:pt x="71" y="111"/>
                  <a:pt x="71" y="111"/>
                </a:cubicBezTo>
                <a:cubicBezTo>
                  <a:pt x="66" y="100"/>
                  <a:pt x="66" y="100"/>
                  <a:pt x="66" y="100"/>
                </a:cubicBezTo>
                <a:cubicBezTo>
                  <a:pt x="70" y="98"/>
                  <a:pt x="73" y="95"/>
                  <a:pt x="75" y="91"/>
                </a:cubicBezTo>
                <a:cubicBezTo>
                  <a:pt x="86" y="95"/>
                  <a:pt x="86" y="95"/>
                  <a:pt x="86" y="95"/>
                </a:cubicBezTo>
                <a:cubicBezTo>
                  <a:pt x="91" y="81"/>
                  <a:pt x="91" y="81"/>
                  <a:pt x="91" y="81"/>
                </a:cubicBezTo>
                <a:cubicBezTo>
                  <a:pt x="81" y="77"/>
                  <a:pt x="81" y="77"/>
                  <a:pt x="81" y="77"/>
                </a:cubicBezTo>
                <a:cubicBezTo>
                  <a:pt x="81" y="73"/>
                  <a:pt x="81" y="68"/>
                  <a:pt x="80" y="64"/>
                </a:cubicBezTo>
                <a:cubicBezTo>
                  <a:pt x="90" y="60"/>
                  <a:pt x="90" y="60"/>
                  <a:pt x="90" y="60"/>
                </a:cubicBezTo>
                <a:cubicBezTo>
                  <a:pt x="84" y="47"/>
                  <a:pt x="84" y="47"/>
                  <a:pt x="84" y="47"/>
                </a:cubicBezTo>
                <a:cubicBezTo>
                  <a:pt x="74" y="51"/>
                  <a:pt x="74" y="51"/>
                  <a:pt x="74" y="51"/>
                </a:cubicBezTo>
                <a:cubicBezTo>
                  <a:pt x="72" y="47"/>
                  <a:pt x="68" y="44"/>
                  <a:pt x="65" y="42"/>
                </a:cubicBezTo>
                <a:cubicBezTo>
                  <a:pt x="68" y="32"/>
                  <a:pt x="68" y="32"/>
                  <a:pt x="68" y="32"/>
                </a:cubicBezTo>
                <a:cubicBezTo>
                  <a:pt x="55" y="27"/>
                  <a:pt x="55" y="27"/>
                  <a:pt x="55" y="27"/>
                </a:cubicBezTo>
                <a:moveTo>
                  <a:pt x="94" y="32"/>
                </a:moveTo>
                <a:cubicBezTo>
                  <a:pt x="94" y="32"/>
                  <a:pt x="93" y="32"/>
                  <a:pt x="93" y="32"/>
                </a:cubicBezTo>
                <a:cubicBezTo>
                  <a:pt x="91" y="32"/>
                  <a:pt x="88" y="31"/>
                  <a:pt x="87" y="29"/>
                </a:cubicBezTo>
                <a:cubicBezTo>
                  <a:pt x="85" y="27"/>
                  <a:pt x="84" y="25"/>
                  <a:pt x="84" y="22"/>
                </a:cubicBezTo>
                <a:cubicBezTo>
                  <a:pt x="84" y="19"/>
                  <a:pt x="85" y="17"/>
                  <a:pt x="87" y="15"/>
                </a:cubicBezTo>
                <a:cubicBezTo>
                  <a:pt x="89" y="14"/>
                  <a:pt x="91" y="13"/>
                  <a:pt x="94" y="13"/>
                </a:cubicBezTo>
                <a:cubicBezTo>
                  <a:pt x="94" y="13"/>
                  <a:pt x="94" y="13"/>
                  <a:pt x="94" y="13"/>
                </a:cubicBezTo>
                <a:cubicBezTo>
                  <a:pt x="96" y="13"/>
                  <a:pt x="99" y="14"/>
                  <a:pt x="100" y="15"/>
                </a:cubicBezTo>
                <a:cubicBezTo>
                  <a:pt x="102" y="17"/>
                  <a:pt x="103" y="20"/>
                  <a:pt x="103" y="22"/>
                </a:cubicBezTo>
                <a:cubicBezTo>
                  <a:pt x="103" y="25"/>
                  <a:pt x="102" y="27"/>
                  <a:pt x="100" y="29"/>
                </a:cubicBezTo>
                <a:cubicBezTo>
                  <a:pt x="98" y="31"/>
                  <a:pt x="96" y="32"/>
                  <a:pt x="94" y="32"/>
                </a:cubicBezTo>
                <a:moveTo>
                  <a:pt x="90" y="0"/>
                </a:moveTo>
                <a:cubicBezTo>
                  <a:pt x="90" y="5"/>
                  <a:pt x="90" y="5"/>
                  <a:pt x="90" y="5"/>
                </a:cubicBezTo>
                <a:cubicBezTo>
                  <a:pt x="88" y="6"/>
                  <a:pt x="86" y="6"/>
                  <a:pt x="84" y="8"/>
                </a:cubicBezTo>
                <a:cubicBezTo>
                  <a:pt x="80" y="4"/>
                  <a:pt x="80" y="4"/>
                  <a:pt x="80" y="4"/>
                </a:cubicBezTo>
                <a:cubicBezTo>
                  <a:pt x="75" y="8"/>
                  <a:pt x="75" y="8"/>
                  <a:pt x="75" y="8"/>
                </a:cubicBezTo>
                <a:cubicBezTo>
                  <a:pt x="79" y="13"/>
                  <a:pt x="79" y="13"/>
                  <a:pt x="79" y="13"/>
                </a:cubicBezTo>
                <a:cubicBezTo>
                  <a:pt x="78" y="14"/>
                  <a:pt x="77" y="16"/>
                  <a:pt x="77" y="18"/>
                </a:cubicBezTo>
                <a:cubicBezTo>
                  <a:pt x="71" y="18"/>
                  <a:pt x="71" y="18"/>
                  <a:pt x="71" y="18"/>
                </a:cubicBezTo>
                <a:cubicBezTo>
                  <a:pt x="71" y="25"/>
                  <a:pt x="71" y="25"/>
                  <a:pt x="71" y="25"/>
                </a:cubicBezTo>
                <a:cubicBezTo>
                  <a:pt x="77" y="25"/>
                  <a:pt x="77" y="25"/>
                  <a:pt x="77" y="25"/>
                </a:cubicBezTo>
                <a:cubicBezTo>
                  <a:pt x="77" y="28"/>
                  <a:pt x="78" y="30"/>
                  <a:pt x="79" y="31"/>
                </a:cubicBezTo>
                <a:cubicBezTo>
                  <a:pt x="75" y="35"/>
                  <a:pt x="75" y="35"/>
                  <a:pt x="75" y="35"/>
                </a:cubicBezTo>
                <a:cubicBezTo>
                  <a:pt x="80" y="40"/>
                  <a:pt x="80" y="40"/>
                  <a:pt x="80" y="40"/>
                </a:cubicBezTo>
                <a:cubicBezTo>
                  <a:pt x="84" y="36"/>
                  <a:pt x="84" y="36"/>
                  <a:pt x="84" y="36"/>
                </a:cubicBezTo>
                <a:cubicBezTo>
                  <a:pt x="85" y="38"/>
                  <a:pt x="87" y="38"/>
                  <a:pt x="90" y="39"/>
                </a:cubicBezTo>
                <a:cubicBezTo>
                  <a:pt x="90" y="44"/>
                  <a:pt x="90" y="44"/>
                  <a:pt x="90" y="44"/>
                </a:cubicBezTo>
                <a:cubicBezTo>
                  <a:pt x="97" y="45"/>
                  <a:pt x="97" y="45"/>
                  <a:pt x="97" y="45"/>
                </a:cubicBezTo>
                <a:cubicBezTo>
                  <a:pt x="97" y="39"/>
                  <a:pt x="97" y="39"/>
                  <a:pt x="97" y="39"/>
                </a:cubicBezTo>
                <a:cubicBezTo>
                  <a:pt x="99" y="39"/>
                  <a:pt x="101" y="38"/>
                  <a:pt x="103" y="37"/>
                </a:cubicBezTo>
                <a:cubicBezTo>
                  <a:pt x="106" y="41"/>
                  <a:pt x="106" y="41"/>
                  <a:pt x="106" y="41"/>
                </a:cubicBezTo>
                <a:cubicBezTo>
                  <a:pt x="111" y="36"/>
                  <a:pt x="111" y="36"/>
                  <a:pt x="111" y="36"/>
                </a:cubicBezTo>
                <a:cubicBezTo>
                  <a:pt x="108" y="32"/>
                  <a:pt x="108" y="32"/>
                  <a:pt x="108" y="32"/>
                </a:cubicBezTo>
                <a:cubicBezTo>
                  <a:pt x="109" y="30"/>
                  <a:pt x="110" y="28"/>
                  <a:pt x="110" y="26"/>
                </a:cubicBezTo>
                <a:cubicBezTo>
                  <a:pt x="116" y="26"/>
                  <a:pt x="116" y="26"/>
                  <a:pt x="116" y="26"/>
                </a:cubicBezTo>
                <a:cubicBezTo>
                  <a:pt x="116" y="19"/>
                  <a:pt x="116" y="19"/>
                  <a:pt x="116" y="19"/>
                </a:cubicBezTo>
                <a:cubicBezTo>
                  <a:pt x="111" y="19"/>
                  <a:pt x="111" y="19"/>
                  <a:pt x="111" y="19"/>
                </a:cubicBezTo>
                <a:cubicBezTo>
                  <a:pt x="110" y="17"/>
                  <a:pt x="109" y="15"/>
                  <a:pt x="108" y="13"/>
                </a:cubicBezTo>
                <a:cubicBezTo>
                  <a:pt x="112" y="9"/>
                  <a:pt x="112" y="9"/>
                  <a:pt x="112" y="9"/>
                </a:cubicBezTo>
                <a:cubicBezTo>
                  <a:pt x="107" y="4"/>
                  <a:pt x="107" y="4"/>
                  <a:pt x="107" y="4"/>
                </a:cubicBezTo>
                <a:cubicBezTo>
                  <a:pt x="103" y="8"/>
                  <a:pt x="103" y="8"/>
                  <a:pt x="103" y="8"/>
                </a:cubicBezTo>
                <a:cubicBezTo>
                  <a:pt x="101" y="6"/>
                  <a:pt x="99" y="6"/>
                  <a:pt x="97" y="5"/>
                </a:cubicBezTo>
                <a:cubicBezTo>
                  <a:pt x="97" y="0"/>
                  <a:pt x="97" y="0"/>
                  <a:pt x="97" y="0"/>
                </a:cubicBezTo>
                <a:cubicBezTo>
                  <a:pt x="90" y="0"/>
                  <a:pt x="90" y="0"/>
                  <a:pt x="90" y="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140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7" name="图标"/>
          <p:cNvSpPr/>
          <p:nvPr/>
        </p:nvSpPr>
        <p:spPr bwMode="auto">
          <a:xfrm>
            <a:off x="5104612" y="5057623"/>
            <a:ext cx="386500" cy="402947"/>
          </a:xfrm>
          <a:custGeom>
            <a:avLst/>
            <a:gdLst>
              <a:gd name="connsiteX0" fmla="*/ 33887 w 447675"/>
              <a:gd name="connsiteY0" fmla="*/ 117475 h 466725"/>
              <a:gd name="connsiteX1" fmla="*/ 41417 w 447675"/>
              <a:gd name="connsiteY1" fmla="*/ 136252 h 466725"/>
              <a:gd name="connsiteX2" fmla="*/ 41417 w 447675"/>
              <a:gd name="connsiteY2" fmla="*/ 143763 h 466725"/>
              <a:gd name="connsiteX3" fmla="*/ 45183 w 447675"/>
              <a:gd name="connsiteY3" fmla="*/ 158784 h 466725"/>
              <a:gd name="connsiteX4" fmla="*/ 26357 w 447675"/>
              <a:gd name="connsiteY4" fmla="*/ 241403 h 466725"/>
              <a:gd name="connsiteX5" fmla="*/ 225914 w 447675"/>
              <a:gd name="connsiteY5" fmla="*/ 436682 h 466725"/>
              <a:gd name="connsiteX6" fmla="*/ 259801 w 447675"/>
              <a:gd name="connsiteY6" fmla="*/ 436682 h 466725"/>
              <a:gd name="connsiteX7" fmla="*/ 274862 w 447675"/>
              <a:gd name="connsiteY7" fmla="*/ 444193 h 466725"/>
              <a:gd name="connsiteX8" fmla="*/ 293688 w 447675"/>
              <a:gd name="connsiteY8" fmla="*/ 455459 h 466725"/>
              <a:gd name="connsiteX9" fmla="*/ 225914 w 447675"/>
              <a:gd name="connsiteY9" fmla="*/ 466725 h 466725"/>
              <a:gd name="connsiteX10" fmla="*/ 0 w 447675"/>
              <a:gd name="connsiteY10" fmla="*/ 241403 h 466725"/>
              <a:gd name="connsiteX11" fmla="*/ 33887 w 447675"/>
              <a:gd name="connsiteY11" fmla="*/ 117475 h 466725"/>
              <a:gd name="connsiteX12" fmla="*/ 203200 w 447675"/>
              <a:gd name="connsiteY12" fmla="*/ 15875 h 466725"/>
              <a:gd name="connsiteX13" fmla="*/ 225767 w 447675"/>
              <a:gd name="connsiteY13" fmla="*/ 15875 h 466725"/>
              <a:gd name="connsiteX14" fmla="*/ 447675 w 447675"/>
              <a:gd name="connsiteY14" fmla="*/ 241223 h 466725"/>
              <a:gd name="connsiteX15" fmla="*/ 432631 w 447675"/>
              <a:gd name="connsiteY15" fmla="*/ 323850 h 466725"/>
              <a:gd name="connsiteX16" fmla="*/ 421347 w 447675"/>
              <a:gd name="connsiteY16" fmla="*/ 312583 h 466725"/>
              <a:gd name="connsiteX17" fmla="*/ 413825 w 447675"/>
              <a:gd name="connsiteY17" fmla="*/ 301315 h 466725"/>
              <a:gd name="connsiteX18" fmla="*/ 421347 w 447675"/>
              <a:gd name="connsiteY18" fmla="*/ 241223 h 466725"/>
              <a:gd name="connsiteX19" fmla="*/ 225767 w 447675"/>
              <a:gd name="connsiteY19" fmla="*/ 42166 h 466725"/>
              <a:gd name="connsiteX20" fmla="*/ 218245 w 447675"/>
              <a:gd name="connsiteY20" fmla="*/ 42166 h 466725"/>
              <a:gd name="connsiteX21" fmla="*/ 210722 w 447675"/>
              <a:gd name="connsiteY21" fmla="*/ 30898 h 466725"/>
              <a:gd name="connsiteX22" fmla="*/ 203200 w 447675"/>
              <a:gd name="connsiteY22" fmla="*/ 15875 h 466725"/>
              <a:gd name="connsiteX23" fmla="*/ 143588 w 447675"/>
              <a:gd name="connsiteY23" fmla="*/ 0 h 466725"/>
              <a:gd name="connsiteX24" fmla="*/ 173653 w 447675"/>
              <a:gd name="connsiteY24" fmla="*/ 22581 h 466725"/>
              <a:gd name="connsiteX25" fmla="*/ 181170 w 447675"/>
              <a:gd name="connsiteY25" fmla="*/ 33871 h 466725"/>
              <a:gd name="connsiteX26" fmla="*/ 188686 w 447675"/>
              <a:gd name="connsiteY26" fmla="*/ 45162 h 466725"/>
              <a:gd name="connsiteX27" fmla="*/ 214993 w 447675"/>
              <a:gd name="connsiteY27" fmla="*/ 97850 h 466725"/>
              <a:gd name="connsiteX28" fmla="*/ 139830 w 447675"/>
              <a:gd name="connsiteY28" fmla="*/ 146776 h 466725"/>
              <a:gd name="connsiteX29" fmla="*/ 286398 w 447675"/>
              <a:gd name="connsiteY29" fmla="*/ 342476 h 466725"/>
              <a:gd name="connsiteX30" fmla="*/ 342771 w 447675"/>
              <a:gd name="connsiteY30" fmla="*/ 274734 h 466725"/>
              <a:gd name="connsiteX31" fmla="*/ 402901 w 447675"/>
              <a:gd name="connsiteY31" fmla="*/ 327422 h 466725"/>
              <a:gd name="connsiteX32" fmla="*/ 410417 w 447675"/>
              <a:gd name="connsiteY32" fmla="*/ 338713 h 466725"/>
              <a:gd name="connsiteX33" fmla="*/ 417934 w 447675"/>
              <a:gd name="connsiteY33" fmla="*/ 353767 h 466725"/>
              <a:gd name="connsiteX34" fmla="*/ 421692 w 447675"/>
              <a:gd name="connsiteY34" fmla="*/ 387638 h 466725"/>
              <a:gd name="connsiteX35" fmla="*/ 339012 w 447675"/>
              <a:gd name="connsiteY35" fmla="*/ 436563 h 466725"/>
              <a:gd name="connsiteX36" fmla="*/ 331496 w 447675"/>
              <a:gd name="connsiteY36" fmla="*/ 436563 h 466725"/>
              <a:gd name="connsiteX37" fmla="*/ 312705 w 447675"/>
              <a:gd name="connsiteY37" fmla="*/ 432800 h 466725"/>
              <a:gd name="connsiteX38" fmla="*/ 293914 w 447675"/>
              <a:gd name="connsiteY38" fmla="*/ 425273 h 466725"/>
              <a:gd name="connsiteX39" fmla="*/ 207477 w 447675"/>
              <a:gd name="connsiteY39" fmla="*/ 368821 h 466725"/>
              <a:gd name="connsiteX40" fmla="*/ 72183 w 447675"/>
              <a:gd name="connsiteY40" fmla="*/ 154303 h 466725"/>
              <a:gd name="connsiteX41" fmla="*/ 64666 w 447675"/>
              <a:gd name="connsiteY41" fmla="*/ 124195 h 466725"/>
              <a:gd name="connsiteX42" fmla="*/ 60908 w 447675"/>
              <a:gd name="connsiteY42" fmla="*/ 105377 h 466725"/>
              <a:gd name="connsiteX43" fmla="*/ 57150 w 447675"/>
              <a:gd name="connsiteY43" fmla="*/ 86560 h 466725"/>
              <a:gd name="connsiteX44" fmla="*/ 132313 w 447675"/>
              <a:gd name="connsiteY44" fmla="*/ 3764 h 466725"/>
              <a:gd name="connsiteX45" fmla="*/ 143588 w 447675"/>
              <a:gd name="connsiteY45" fmla="*/ 0 h 46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47675" h="466725">
                <a:moveTo>
                  <a:pt x="33887" y="117475"/>
                </a:moveTo>
                <a:cubicBezTo>
                  <a:pt x="37652" y="124986"/>
                  <a:pt x="37652" y="132497"/>
                  <a:pt x="41417" y="136252"/>
                </a:cubicBezTo>
                <a:cubicBezTo>
                  <a:pt x="41417" y="140007"/>
                  <a:pt x="41417" y="143763"/>
                  <a:pt x="41417" y="143763"/>
                </a:cubicBezTo>
                <a:cubicBezTo>
                  <a:pt x="41417" y="151274"/>
                  <a:pt x="45183" y="155029"/>
                  <a:pt x="45183" y="158784"/>
                </a:cubicBezTo>
                <a:cubicBezTo>
                  <a:pt x="33887" y="181317"/>
                  <a:pt x="26357" y="211360"/>
                  <a:pt x="26357" y="241403"/>
                </a:cubicBezTo>
                <a:cubicBezTo>
                  <a:pt x="26357" y="350308"/>
                  <a:pt x="116722" y="436682"/>
                  <a:pt x="225914" y="436682"/>
                </a:cubicBezTo>
                <a:cubicBezTo>
                  <a:pt x="237210" y="436682"/>
                  <a:pt x="248505" y="436682"/>
                  <a:pt x="259801" y="436682"/>
                </a:cubicBezTo>
                <a:cubicBezTo>
                  <a:pt x="263566" y="440438"/>
                  <a:pt x="271097" y="440438"/>
                  <a:pt x="274862" y="444193"/>
                </a:cubicBezTo>
                <a:cubicBezTo>
                  <a:pt x="282392" y="447948"/>
                  <a:pt x="286158" y="451704"/>
                  <a:pt x="293688" y="455459"/>
                </a:cubicBezTo>
                <a:cubicBezTo>
                  <a:pt x="271097" y="462970"/>
                  <a:pt x="248505" y="466725"/>
                  <a:pt x="225914" y="466725"/>
                </a:cubicBezTo>
                <a:cubicBezTo>
                  <a:pt x="101661" y="466725"/>
                  <a:pt x="0" y="365330"/>
                  <a:pt x="0" y="241403"/>
                </a:cubicBezTo>
                <a:cubicBezTo>
                  <a:pt x="0" y="196338"/>
                  <a:pt x="11296" y="155029"/>
                  <a:pt x="33887" y="117475"/>
                </a:cubicBezTo>
                <a:close/>
                <a:moveTo>
                  <a:pt x="203200" y="15875"/>
                </a:moveTo>
                <a:cubicBezTo>
                  <a:pt x="210722" y="15875"/>
                  <a:pt x="218245" y="15875"/>
                  <a:pt x="225767" y="15875"/>
                </a:cubicBezTo>
                <a:cubicBezTo>
                  <a:pt x="349885" y="15875"/>
                  <a:pt x="447675" y="117282"/>
                  <a:pt x="447675" y="241223"/>
                </a:cubicBezTo>
                <a:cubicBezTo>
                  <a:pt x="447675" y="271269"/>
                  <a:pt x="443914" y="297560"/>
                  <a:pt x="432631" y="323850"/>
                </a:cubicBezTo>
                <a:cubicBezTo>
                  <a:pt x="428869" y="320094"/>
                  <a:pt x="425108" y="316339"/>
                  <a:pt x="421347" y="312583"/>
                </a:cubicBezTo>
                <a:cubicBezTo>
                  <a:pt x="421347" y="308827"/>
                  <a:pt x="417586" y="305071"/>
                  <a:pt x="413825" y="301315"/>
                </a:cubicBezTo>
                <a:cubicBezTo>
                  <a:pt x="417586" y="282536"/>
                  <a:pt x="421347" y="260002"/>
                  <a:pt x="421347" y="241223"/>
                </a:cubicBezTo>
                <a:cubicBezTo>
                  <a:pt x="421347" y="132305"/>
                  <a:pt x="334841" y="42166"/>
                  <a:pt x="225767" y="42166"/>
                </a:cubicBezTo>
                <a:cubicBezTo>
                  <a:pt x="222006" y="42166"/>
                  <a:pt x="218245" y="42166"/>
                  <a:pt x="218245" y="42166"/>
                </a:cubicBezTo>
                <a:cubicBezTo>
                  <a:pt x="214484" y="38410"/>
                  <a:pt x="214484" y="34654"/>
                  <a:pt x="210722" y="30898"/>
                </a:cubicBezTo>
                <a:cubicBezTo>
                  <a:pt x="206961" y="23387"/>
                  <a:pt x="203200" y="19631"/>
                  <a:pt x="203200" y="15875"/>
                </a:cubicBezTo>
                <a:close/>
                <a:moveTo>
                  <a:pt x="143588" y="0"/>
                </a:moveTo>
                <a:cubicBezTo>
                  <a:pt x="151104" y="0"/>
                  <a:pt x="162379" y="7527"/>
                  <a:pt x="173653" y="22581"/>
                </a:cubicBezTo>
                <a:cubicBezTo>
                  <a:pt x="177411" y="26344"/>
                  <a:pt x="177411" y="30108"/>
                  <a:pt x="181170" y="33871"/>
                </a:cubicBezTo>
                <a:cubicBezTo>
                  <a:pt x="184928" y="37635"/>
                  <a:pt x="184928" y="41398"/>
                  <a:pt x="188686" y="45162"/>
                </a:cubicBezTo>
                <a:cubicBezTo>
                  <a:pt x="199960" y="63979"/>
                  <a:pt x="207477" y="86560"/>
                  <a:pt x="214993" y="97850"/>
                </a:cubicBezTo>
                <a:cubicBezTo>
                  <a:pt x="226267" y="131722"/>
                  <a:pt x="139830" y="146776"/>
                  <a:pt x="139830" y="146776"/>
                </a:cubicBezTo>
                <a:cubicBezTo>
                  <a:pt x="139830" y="146776"/>
                  <a:pt x="162379" y="274734"/>
                  <a:pt x="286398" y="342476"/>
                </a:cubicBezTo>
                <a:cubicBezTo>
                  <a:pt x="301431" y="301078"/>
                  <a:pt x="327738" y="274734"/>
                  <a:pt x="342771" y="274734"/>
                </a:cubicBezTo>
                <a:cubicBezTo>
                  <a:pt x="350287" y="278497"/>
                  <a:pt x="380352" y="301078"/>
                  <a:pt x="402901" y="327422"/>
                </a:cubicBezTo>
                <a:cubicBezTo>
                  <a:pt x="402901" y="331186"/>
                  <a:pt x="406659" y="334949"/>
                  <a:pt x="410417" y="338713"/>
                </a:cubicBezTo>
                <a:cubicBezTo>
                  <a:pt x="414176" y="346240"/>
                  <a:pt x="417934" y="350003"/>
                  <a:pt x="417934" y="353767"/>
                </a:cubicBezTo>
                <a:cubicBezTo>
                  <a:pt x="425450" y="365057"/>
                  <a:pt x="425450" y="376348"/>
                  <a:pt x="421692" y="387638"/>
                </a:cubicBezTo>
                <a:cubicBezTo>
                  <a:pt x="384110" y="417746"/>
                  <a:pt x="365320" y="436563"/>
                  <a:pt x="339012" y="436563"/>
                </a:cubicBezTo>
                <a:cubicBezTo>
                  <a:pt x="335254" y="436563"/>
                  <a:pt x="335254" y="436563"/>
                  <a:pt x="331496" y="436563"/>
                </a:cubicBezTo>
                <a:cubicBezTo>
                  <a:pt x="327738" y="436563"/>
                  <a:pt x="320222" y="436563"/>
                  <a:pt x="312705" y="432800"/>
                </a:cubicBezTo>
                <a:cubicBezTo>
                  <a:pt x="308947" y="429036"/>
                  <a:pt x="301431" y="429036"/>
                  <a:pt x="293914" y="425273"/>
                </a:cubicBezTo>
                <a:cubicBezTo>
                  <a:pt x="275124" y="413982"/>
                  <a:pt x="245058" y="395165"/>
                  <a:pt x="207477" y="368821"/>
                </a:cubicBezTo>
                <a:cubicBezTo>
                  <a:pt x="121039" y="293551"/>
                  <a:pt x="102248" y="237099"/>
                  <a:pt x="72183" y="154303"/>
                </a:cubicBezTo>
                <a:cubicBezTo>
                  <a:pt x="68425" y="143012"/>
                  <a:pt x="68425" y="131722"/>
                  <a:pt x="64666" y="124195"/>
                </a:cubicBezTo>
                <a:cubicBezTo>
                  <a:pt x="64666" y="116668"/>
                  <a:pt x="60908" y="112904"/>
                  <a:pt x="60908" y="105377"/>
                </a:cubicBezTo>
                <a:cubicBezTo>
                  <a:pt x="60908" y="97850"/>
                  <a:pt x="60908" y="94087"/>
                  <a:pt x="57150" y="86560"/>
                </a:cubicBezTo>
                <a:cubicBezTo>
                  <a:pt x="57150" y="56452"/>
                  <a:pt x="72183" y="37635"/>
                  <a:pt x="132313" y="3764"/>
                </a:cubicBezTo>
                <a:cubicBezTo>
                  <a:pt x="136071" y="0"/>
                  <a:pt x="139830" y="0"/>
                  <a:pt x="14358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square">
            <a:no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140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9" name="图标"/>
          <p:cNvSpPr>
            <a:spLocks noEditPoints="1"/>
          </p:cNvSpPr>
          <p:nvPr/>
        </p:nvSpPr>
        <p:spPr bwMode="auto">
          <a:xfrm>
            <a:off x="5629966" y="3186771"/>
            <a:ext cx="835840" cy="656800"/>
          </a:xfrm>
          <a:custGeom>
            <a:avLst/>
            <a:gdLst>
              <a:gd name="T0" fmla="*/ 282 w 766"/>
              <a:gd name="T1" fmla="*/ 304 h 600"/>
              <a:gd name="T2" fmla="*/ 391 w 766"/>
              <a:gd name="T3" fmla="*/ 248 h 600"/>
              <a:gd name="T4" fmla="*/ 596 w 766"/>
              <a:gd name="T5" fmla="*/ 213 h 600"/>
              <a:gd name="T6" fmla="*/ 652 w 766"/>
              <a:gd name="T7" fmla="*/ 129 h 600"/>
              <a:gd name="T8" fmla="*/ 570 w 766"/>
              <a:gd name="T9" fmla="*/ 186 h 600"/>
              <a:gd name="T10" fmla="*/ 391 w 766"/>
              <a:gd name="T11" fmla="*/ 195 h 600"/>
              <a:gd name="T12" fmla="*/ 766 w 766"/>
              <a:gd name="T13" fmla="*/ 80 h 600"/>
              <a:gd name="T14" fmla="*/ 465 w 766"/>
              <a:gd name="T15" fmla="*/ 32 h 600"/>
              <a:gd name="T16" fmla="*/ 437 w 766"/>
              <a:gd name="T17" fmla="*/ 0 h 600"/>
              <a:gd name="T18" fmla="*/ 154 w 766"/>
              <a:gd name="T19" fmla="*/ 32 h 600"/>
              <a:gd name="T20" fmla="*/ 175 w 766"/>
              <a:gd name="T21" fmla="*/ 80 h 600"/>
              <a:gd name="T22" fmla="*/ 216 w 766"/>
              <a:gd name="T23" fmla="*/ 135 h 600"/>
              <a:gd name="T24" fmla="*/ 706 w 766"/>
              <a:gd name="T25" fmla="*/ 80 h 600"/>
              <a:gd name="T26" fmla="*/ 355 w 766"/>
              <a:gd name="T27" fmla="*/ 394 h 600"/>
              <a:gd name="T28" fmla="*/ 706 w 766"/>
              <a:gd name="T29" fmla="*/ 410 h 600"/>
              <a:gd name="T30" fmla="*/ 361 w 766"/>
              <a:gd name="T31" fmla="*/ 427 h 600"/>
              <a:gd name="T32" fmla="*/ 362 w 766"/>
              <a:gd name="T33" fmla="*/ 478 h 600"/>
              <a:gd name="T34" fmla="*/ 437 w 766"/>
              <a:gd name="T35" fmla="*/ 595 h 600"/>
              <a:gd name="T36" fmla="*/ 465 w 766"/>
              <a:gd name="T37" fmla="*/ 478 h 600"/>
              <a:gd name="T38" fmla="*/ 603 w 766"/>
              <a:gd name="T39" fmla="*/ 592 h 600"/>
              <a:gd name="T40" fmla="*/ 591 w 766"/>
              <a:gd name="T41" fmla="*/ 478 h 600"/>
              <a:gd name="T42" fmla="*/ 766 w 766"/>
              <a:gd name="T43" fmla="*/ 427 h 600"/>
              <a:gd name="T44" fmla="*/ 747 w 766"/>
              <a:gd name="T45" fmla="*/ 80 h 600"/>
              <a:gd name="T46" fmla="*/ 161 w 766"/>
              <a:gd name="T47" fmla="*/ 310 h 600"/>
              <a:gd name="T48" fmla="*/ 235 w 766"/>
              <a:gd name="T49" fmla="*/ 236 h 600"/>
              <a:gd name="T50" fmla="*/ 86 w 766"/>
              <a:gd name="T51" fmla="*/ 236 h 600"/>
              <a:gd name="T52" fmla="*/ 208 w 766"/>
              <a:gd name="T53" fmla="*/ 325 h 600"/>
              <a:gd name="T54" fmla="*/ 181 w 766"/>
              <a:gd name="T55" fmla="*/ 325 h 600"/>
              <a:gd name="T56" fmla="*/ 188 w 766"/>
              <a:gd name="T57" fmla="*/ 339 h 600"/>
              <a:gd name="T58" fmla="*/ 196 w 766"/>
              <a:gd name="T59" fmla="*/ 510 h 600"/>
              <a:gd name="T60" fmla="*/ 129 w 766"/>
              <a:gd name="T61" fmla="*/ 510 h 600"/>
              <a:gd name="T62" fmla="*/ 137 w 766"/>
              <a:gd name="T63" fmla="*/ 339 h 600"/>
              <a:gd name="T64" fmla="*/ 145 w 766"/>
              <a:gd name="T65" fmla="*/ 325 h 600"/>
              <a:gd name="T66" fmla="*/ 0 w 766"/>
              <a:gd name="T67" fmla="*/ 438 h 600"/>
              <a:gd name="T68" fmla="*/ 66 w 766"/>
              <a:gd name="T69" fmla="*/ 600 h 600"/>
              <a:gd name="T70" fmla="*/ 89 w 766"/>
              <a:gd name="T71" fmla="*/ 432 h 600"/>
              <a:gd name="T72" fmla="*/ 230 w 766"/>
              <a:gd name="T73" fmla="*/ 600 h 600"/>
              <a:gd name="T74" fmla="*/ 253 w 766"/>
              <a:gd name="T75" fmla="*/ 432 h 600"/>
              <a:gd name="T76" fmla="*/ 321 w 766"/>
              <a:gd name="T77" fmla="*/ 600 h 600"/>
              <a:gd name="T78" fmla="*/ 208 w 766"/>
              <a:gd name="T79" fmla="*/ 325 h 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66" h="600">
                <a:moveTo>
                  <a:pt x="391" y="195"/>
                </a:moveTo>
                <a:lnTo>
                  <a:pt x="282" y="304"/>
                </a:lnTo>
                <a:cubicBezTo>
                  <a:pt x="293" y="310"/>
                  <a:pt x="303" y="317"/>
                  <a:pt x="312" y="326"/>
                </a:cubicBezTo>
                <a:lnTo>
                  <a:pt x="391" y="248"/>
                </a:lnTo>
                <a:lnTo>
                  <a:pt x="476" y="333"/>
                </a:lnTo>
                <a:lnTo>
                  <a:pt x="596" y="213"/>
                </a:lnTo>
                <a:lnTo>
                  <a:pt x="614" y="259"/>
                </a:lnTo>
                <a:lnTo>
                  <a:pt x="652" y="129"/>
                </a:lnTo>
                <a:lnTo>
                  <a:pt x="522" y="167"/>
                </a:lnTo>
                <a:lnTo>
                  <a:pt x="570" y="186"/>
                </a:lnTo>
                <a:lnTo>
                  <a:pt x="476" y="280"/>
                </a:lnTo>
                <a:lnTo>
                  <a:pt x="391" y="195"/>
                </a:lnTo>
                <a:close/>
                <a:moveTo>
                  <a:pt x="766" y="80"/>
                </a:moveTo>
                <a:lnTo>
                  <a:pt x="766" y="80"/>
                </a:lnTo>
                <a:lnTo>
                  <a:pt x="766" y="32"/>
                </a:lnTo>
                <a:lnTo>
                  <a:pt x="465" y="32"/>
                </a:lnTo>
                <a:lnTo>
                  <a:pt x="465" y="0"/>
                </a:lnTo>
                <a:lnTo>
                  <a:pt x="437" y="0"/>
                </a:lnTo>
                <a:lnTo>
                  <a:pt x="437" y="32"/>
                </a:lnTo>
                <a:lnTo>
                  <a:pt x="154" y="32"/>
                </a:lnTo>
                <a:lnTo>
                  <a:pt x="154" y="80"/>
                </a:lnTo>
                <a:lnTo>
                  <a:pt x="175" y="80"/>
                </a:lnTo>
                <a:lnTo>
                  <a:pt x="175" y="122"/>
                </a:lnTo>
                <a:cubicBezTo>
                  <a:pt x="190" y="124"/>
                  <a:pt x="203" y="128"/>
                  <a:pt x="216" y="135"/>
                </a:cubicBezTo>
                <a:lnTo>
                  <a:pt x="216" y="80"/>
                </a:lnTo>
                <a:lnTo>
                  <a:pt x="706" y="80"/>
                </a:lnTo>
                <a:lnTo>
                  <a:pt x="706" y="394"/>
                </a:lnTo>
                <a:lnTo>
                  <a:pt x="355" y="394"/>
                </a:lnTo>
                <a:cubicBezTo>
                  <a:pt x="356" y="399"/>
                  <a:pt x="358" y="404"/>
                  <a:pt x="359" y="410"/>
                </a:cubicBezTo>
                <a:lnTo>
                  <a:pt x="706" y="410"/>
                </a:lnTo>
                <a:lnTo>
                  <a:pt x="706" y="427"/>
                </a:lnTo>
                <a:lnTo>
                  <a:pt x="361" y="427"/>
                </a:lnTo>
                <a:cubicBezTo>
                  <a:pt x="361" y="430"/>
                  <a:pt x="362" y="434"/>
                  <a:pt x="362" y="438"/>
                </a:cubicBezTo>
                <a:lnTo>
                  <a:pt x="362" y="478"/>
                </a:lnTo>
                <a:lnTo>
                  <a:pt x="437" y="478"/>
                </a:lnTo>
                <a:lnTo>
                  <a:pt x="437" y="595"/>
                </a:lnTo>
                <a:lnTo>
                  <a:pt x="465" y="595"/>
                </a:lnTo>
                <a:lnTo>
                  <a:pt x="465" y="478"/>
                </a:lnTo>
                <a:lnTo>
                  <a:pt x="560" y="478"/>
                </a:lnTo>
                <a:lnTo>
                  <a:pt x="603" y="592"/>
                </a:lnTo>
                <a:lnTo>
                  <a:pt x="631" y="585"/>
                </a:lnTo>
                <a:lnTo>
                  <a:pt x="591" y="478"/>
                </a:lnTo>
                <a:lnTo>
                  <a:pt x="766" y="478"/>
                </a:lnTo>
                <a:lnTo>
                  <a:pt x="766" y="427"/>
                </a:lnTo>
                <a:lnTo>
                  <a:pt x="747" y="427"/>
                </a:lnTo>
                <a:lnTo>
                  <a:pt x="747" y="80"/>
                </a:lnTo>
                <a:lnTo>
                  <a:pt x="766" y="80"/>
                </a:lnTo>
                <a:close/>
                <a:moveTo>
                  <a:pt x="161" y="310"/>
                </a:moveTo>
                <a:lnTo>
                  <a:pt x="161" y="310"/>
                </a:lnTo>
                <a:cubicBezTo>
                  <a:pt x="202" y="310"/>
                  <a:pt x="235" y="277"/>
                  <a:pt x="235" y="236"/>
                </a:cubicBezTo>
                <a:cubicBezTo>
                  <a:pt x="235" y="194"/>
                  <a:pt x="202" y="161"/>
                  <a:pt x="161" y="161"/>
                </a:cubicBezTo>
                <a:cubicBezTo>
                  <a:pt x="119" y="161"/>
                  <a:pt x="86" y="194"/>
                  <a:pt x="86" y="236"/>
                </a:cubicBezTo>
                <a:cubicBezTo>
                  <a:pt x="86" y="277"/>
                  <a:pt x="119" y="310"/>
                  <a:pt x="161" y="310"/>
                </a:cubicBezTo>
                <a:close/>
                <a:moveTo>
                  <a:pt x="208" y="325"/>
                </a:moveTo>
                <a:lnTo>
                  <a:pt x="208" y="325"/>
                </a:lnTo>
                <a:lnTo>
                  <a:pt x="181" y="325"/>
                </a:lnTo>
                <a:lnTo>
                  <a:pt x="185" y="328"/>
                </a:lnTo>
                <a:cubicBezTo>
                  <a:pt x="188" y="331"/>
                  <a:pt x="190" y="336"/>
                  <a:pt x="188" y="339"/>
                </a:cubicBezTo>
                <a:lnTo>
                  <a:pt x="178" y="365"/>
                </a:lnTo>
                <a:lnTo>
                  <a:pt x="196" y="510"/>
                </a:lnTo>
                <a:lnTo>
                  <a:pt x="163" y="540"/>
                </a:lnTo>
                <a:lnTo>
                  <a:pt x="129" y="510"/>
                </a:lnTo>
                <a:lnTo>
                  <a:pt x="147" y="365"/>
                </a:lnTo>
                <a:lnTo>
                  <a:pt x="137" y="339"/>
                </a:lnTo>
                <a:cubicBezTo>
                  <a:pt x="135" y="336"/>
                  <a:pt x="137" y="331"/>
                  <a:pt x="140" y="328"/>
                </a:cubicBezTo>
                <a:lnTo>
                  <a:pt x="145" y="325"/>
                </a:lnTo>
                <a:lnTo>
                  <a:pt x="112" y="325"/>
                </a:lnTo>
                <a:cubicBezTo>
                  <a:pt x="50" y="325"/>
                  <a:pt x="0" y="376"/>
                  <a:pt x="0" y="438"/>
                </a:cubicBezTo>
                <a:lnTo>
                  <a:pt x="0" y="600"/>
                </a:lnTo>
                <a:lnTo>
                  <a:pt x="66" y="600"/>
                </a:lnTo>
                <a:lnTo>
                  <a:pt x="66" y="432"/>
                </a:lnTo>
                <a:lnTo>
                  <a:pt x="89" y="432"/>
                </a:lnTo>
                <a:lnTo>
                  <a:pt x="89" y="600"/>
                </a:lnTo>
                <a:lnTo>
                  <a:pt x="230" y="600"/>
                </a:lnTo>
                <a:lnTo>
                  <a:pt x="230" y="432"/>
                </a:lnTo>
                <a:lnTo>
                  <a:pt x="253" y="432"/>
                </a:lnTo>
                <a:lnTo>
                  <a:pt x="253" y="600"/>
                </a:lnTo>
                <a:lnTo>
                  <a:pt x="321" y="600"/>
                </a:lnTo>
                <a:lnTo>
                  <a:pt x="321" y="438"/>
                </a:lnTo>
                <a:cubicBezTo>
                  <a:pt x="321" y="376"/>
                  <a:pt x="271" y="325"/>
                  <a:pt x="208" y="3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30" name="文本"/>
          <p:cNvSpPr/>
          <p:nvPr/>
        </p:nvSpPr>
        <p:spPr>
          <a:xfrm>
            <a:off x="5190806" y="4039183"/>
            <a:ext cx="1810385" cy="445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300" b="1" spc="250" dirty="0">
                <a:solidFill>
                  <a:schemeClr val="accent2"/>
                </a:solidFill>
                <a:latin typeface="+mj-ea"/>
                <a:ea typeface="+mj-ea"/>
                <a:sym typeface="+mn-ea"/>
              </a:rPr>
              <a:t>Add</a:t>
            </a:r>
            <a:r>
              <a:rPr lang="zh-CN" altLang="en-US" sz="2300" b="1" spc="250" dirty="0">
                <a:solidFill>
                  <a:schemeClr val="accent1"/>
                </a:solidFill>
                <a:latin typeface="+mj-ea"/>
                <a:ea typeface="+mj-ea"/>
                <a:sym typeface="+mn-ea"/>
              </a:rPr>
              <a:t> </a:t>
            </a:r>
            <a:r>
              <a:rPr lang="zh-CN" altLang="en-US" sz="2300" b="1" spc="250" dirty="0">
                <a:solidFill>
                  <a:schemeClr val="accent2"/>
                </a:solidFill>
                <a:latin typeface="+mj-ea"/>
                <a:ea typeface="+mj-ea"/>
                <a:sym typeface="+mn-ea"/>
              </a:rPr>
              <a:t>Title</a:t>
            </a:r>
            <a:endParaRPr lang="zh-CN" altLang="en-US" sz="2300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1" name="文本"/>
          <p:cNvSpPr/>
          <p:nvPr/>
        </p:nvSpPr>
        <p:spPr>
          <a:xfrm>
            <a:off x="1081405" y="5021743"/>
            <a:ext cx="3126183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Importing Pillow(PIL) provides a means for bringing in desired images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2" name="文本"/>
          <p:cNvSpPr/>
          <p:nvPr/>
        </p:nvSpPr>
        <p:spPr>
          <a:xfrm>
            <a:off x="721259" y="3381479"/>
            <a:ext cx="3126183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sqlite3 used as the connector provides a simple way of storing the data into the database.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3" name="文本"/>
          <p:cNvSpPr/>
          <p:nvPr/>
        </p:nvSpPr>
        <p:spPr>
          <a:xfrm>
            <a:off x="1081405" y="1788235"/>
            <a:ext cx="3126183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 smtClean="0">
                <a:solidFill>
                  <a:schemeClr val="accent3"/>
                </a:solidFill>
                <a:latin typeface="+mn-ea"/>
              </a:rPr>
              <a:t>tkinter  used as the main module provides a straightforward approach to the GUI </a:t>
            </a:r>
            <a:endParaRPr lang="en-US" altLang="zh-CN" sz="1600" spc="150" dirty="0" smtClean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4" name="文本"/>
          <p:cNvSpPr/>
          <p:nvPr/>
        </p:nvSpPr>
        <p:spPr>
          <a:xfrm>
            <a:off x="8267800" y="4951092"/>
            <a:ext cx="3126183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random module ensures the vacant rooms in the hotel are used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5" name="文本"/>
          <p:cNvSpPr/>
          <p:nvPr/>
        </p:nvSpPr>
        <p:spPr>
          <a:xfrm>
            <a:off x="8593993" y="3474275"/>
            <a:ext cx="312618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spc="150" dirty="0">
                <a:solidFill>
                  <a:schemeClr val="accent3"/>
                </a:solidFill>
                <a:latin typeface="+mn-ea"/>
              </a:rPr>
              <a:t>VS Code is used as the IDE as it is very efficient</a:t>
            </a:r>
            <a:endParaRPr lang="en-US" altLang="zh-CN" sz="16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776068" y="236948"/>
            <a:ext cx="8639865" cy="629920"/>
          </a:xfrm>
        </p:spPr>
        <p:txBody>
          <a:bodyPr/>
          <a:lstStyle/>
          <a:p>
            <a:pPr algn="ctr"/>
            <a:r>
              <a:rPr lang="en-US" altLang="zh-CN" dirty="0"/>
              <a:t>Reasons</a:t>
            </a:r>
            <a:endParaRPr lang="en-US" altLang="zh-CN" dirty="0"/>
          </a:p>
        </p:txBody>
      </p:sp>
      <p:sp>
        <p:nvSpPr>
          <p:cNvPr id="39" name="Text Box 38"/>
          <p:cNvSpPr txBox="1"/>
          <p:nvPr/>
        </p:nvSpPr>
        <p:spPr>
          <a:xfrm>
            <a:off x="8147050" y="1791335"/>
            <a:ext cx="3199765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Python 3.11, the latest Python </a:t>
            </a:r>
            <a:endParaRPr lang="en-US" sz="1400"/>
          </a:p>
          <a:p>
            <a:r>
              <a:rPr lang="en-US" sz="1400"/>
              <a:t>model used as the interpreter </a:t>
            </a:r>
            <a:endParaRPr lang="en-US" sz="1400"/>
          </a:p>
          <a:p>
            <a:r>
              <a:rPr lang="en-US" sz="1400"/>
              <a:t>to ensure easier access to the latest</a:t>
            </a:r>
            <a:endParaRPr lang="en-US" sz="1400"/>
          </a:p>
          <a:p>
            <a:r>
              <a:rPr lang="en-US" sz="1400"/>
              <a:t>modules</a:t>
            </a:r>
            <a:endParaRPr lang="en-US" sz="1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0"/>
                            </p:stCondLst>
                            <p:childTnLst>
                              <p:par>
                                <p:cTn id="7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500"/>
                            </p:stCondLst>
                            <p:childTnLst>
                              <p:par>
                                <p:cTn id="7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500"/>
                            </p:stCondLst>
                            <p:childTnLst>
                              <p:par>
                                <p:cTn id="9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000"/>
                            </p:stCondLst>
                            <p:childTnLst>
                              <p:par>
                                <p:cTn id="10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50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8000"/>
                            </p:stCondLst>
                            <p:childTnLst>
                              <p:par>
                                <p:cTn id="1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8500"/>
                            </p:stCondLst>
                            <p:childTnLst>
                              <p:par>
                                <p:cTn id="12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900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9500"/>
                            </p:stCondLst>
                            <p:childTnLst>
                              <p:par>
                                <p:cTn id="1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9" grpId="0" animBg="1"/>
      <p:bldP spid="30" grpId="0"/>
      <p:bldP spid="31" grpId="0"/>
      <p:bldP spid="32" grpId="0"/>
      <p:bldP spid="33" grpId="0"/>
      <p:bldP spid="34" grpId="0"/>
      <p:bldP spid="35" grpId="0"/>
    </p:bldLst>
  </p:timing>
</p:sld>
</file>

<file path=ppt/theme/theme1.xml><?xml version="1.0" encoding="utf-8"?>
<a:theme xmlns:a="http://schemas.openxmlformats.org/drawingml/2006/main" name="Office 主题">
  <a:themeElements>
    <a:clrScheme name="《商务风》蓝+淡蓝+黑色字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462AE"/>
      </a:accent1>
      <a:accent2>
        <a:srgbClr val="08BBCE"/>
      </a:accent2>
      <a:accent3>
        <a:srgbClr val="0C0C0C"/>
      </a:accent3>
      <a:accent4>
        <a:srgbClr val="D70000"/>
      </a:accent4>
      <a:accent5>
        <a:srgbClr val="FFFF00"/>
      </a:accent5>
      <a:accent6>
        <a:srgbClr val="FFFF00"/>
      </a:accent6>
      <a:hlink>
        <a:srgbClr val="0563C1"/>
      </a:hlink>
      <a:folHlink>
        <a:srgbClr val="954F72"/>
      </a:folHlink>
    </a:clrScheme>
    <a:fontScheme name="主题字体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3060</Words>
  <Application>WPS Presentation</Application>
  <PresentationFormat>宽屏</PresentationFormat>
  <Paragraphs>280</Paragraphs>
  <Slides>20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Arial</vt:lpstr>
      <vt:lpstr>SimSun</vt:lpstr>
      <vt:lpstr>Wingdings</vt:lpstr>
      <vt:lpstr>Impact</vt:lpstr>
      <vt:lpstr>Microsoft YaHei</vt:lpstr>
      <vt:lpstr>Calibri</vt:lpstr>
      <vt:lpstr>Segoe Print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格迪天</dc:creator>
  <cp:lastModifiedBy>HP</cp:lastModifiedBy>
  <cp:revision>28</cp:revision>
  <dcterms:created xsi:type="dcterms:W3CDTF">2027-12-31T16:00:00Z</dcterms:created>
  <dcterms:modified xsi:type="dcterms:W3CDTF">2023-05-26T09:54:19Z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1033-11.2.0.11537</vt:lpwstr>
  </property>
  <property fmtid="{D5CDD505-2E9C-101B-9397-08002B2CF9AE}" pid="3" name="ICV">
    <vt:lpwstr>AC21EEAED2D24064928F880831B34106</vt:lpwstr>
  </property>
</Properties>
</file>

<file path=docProps/thumbnail.jpeg>
</file>